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are the beginning of birth-pa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will be handed over to be persecuted and put to death, and you will be hated by all nations because of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many will turn away from the faith and will betray and hate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y false prophets will appear and deceive many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of the increase of wickedness, the love of most will grow c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one who stands firm to the end will be s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gospel of the kingdom will be preached in the whole world as a testimony to all nations, and then the end will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en you see standing in the holy place “the abomination that causes desolation,” spoken of through the prophet Daniel – let the reader understan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let those who are in Judea flee to the mounta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no-one on the housetop go down to take anything out of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truction of the temple and signs of the end tim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no-one in the field go back to get their clo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 dreadful it will be in those days for pregnant women and nursing mo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ay that your flight will not take place in winter or on the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n there will be great distress, unequalled from the beginning of the world until now – and never to be equalled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ose days had not been cut short, no-one would survive, but for the sake of the elect those days will be shorte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if anyone says to you, “Look, here is the Messiah!” or, “There he is!” do not belie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false messiahs and false prophets will appear and perform great signs and wonders to deceive, if possible, even the elec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 I have told you in adv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f anyone tells you, “There he is, out in the desert,” do not go out; or, “Here he is, in the inner rooms,” do not believ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s lightning that comes from the east is visible even in the west, so will be the coming of the Son of 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eft the temple and was walking away when his disciples came up to him to call his attention to its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ver there is a carcass, there the vultures will g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after the distress of those days‘ “the sun will be darkened,and the moon will not give its light;the stars will fall from the sky,and the heavenly bodies will be sha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will appear the sign of the Son of Man in heaven. And then all the peoples of the earth will mourn when they see the Son of Man coming on the clouds of heaven, with power and great glo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ill send his angels with a loud trumpet call, and they will gather his elect from the four winds, from one end of the heavens to the o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learn this lesson from the fig-tree: as soon as its twigs become tender and its leaves come out, you know that summer is n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so, when you see all these things, you know that it is near, right at the do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ruly I tell you, this generation will certainly not pass away until all these things have happen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aven and earth will pass away, but my words will never pass away.The day and hour unkn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about that day or hour no-one knows, not even the angels in heaven, nor the Son, but only the F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it was in the days of Noah, so it will be at the coming of the Son of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you see all these things?’ he asked. ‘Truly I tell you, not one stone here will be left on another; every one will be thrown d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n the days before the flood, people were eating and drinking, marrying and giving in marriage, up to the day Noah entered the ar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knew nothing about what would happen until the flood came and took them all away. That is how it will be at the coming of the Son of M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wo men will be in the field; one will be taken and the other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women will be grinding with a hand-mill; one will be taken and the other lef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fore keep watch, because you do not know on what day your Lord will co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understand this: if the owner of the house had known at what time of night the thief was coming, he would have kept watch and would not have let his house be broken into.]]></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you also must be ready, because the Son of Man will come at an hour when you do not expect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hen is the faithful and wise servant, whom the master has put in charge of the servants in his household to give them their food at the proper t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will be good for that servant whose master finds him doing so when he retur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ruly I tell you, he will put him in charge of all his possess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Jesus was sitting on the Mount of Olives, the disciples came to him privately. ‘Tell us,’ they said, ‘when will this happen, and what will be the sign of your coming and of the end of the ag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suppose that servant is wicked and says to himself, “My master is staying away a long ti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then begins to beat his fellow servants and to eat and drink with drunkard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master of that servant will come on a day when he does not expect him and at an hour he is not aware of.]]></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will cut him to pieces and assign him a place with the hypocrites, where there will be weeping and gnashing of tee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Watch out that no-one deceive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any will come in my name, claiming, “I am the Messiah,” and will deceive m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hear of wars and rumours of wars, but see to it that you are not alarmed. Such things must happen, but the end is still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tion will rise against nation, and kingdom against kingdom. There will be famines and earthquakes in various place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2026-06-15T08:06:28Z</dcterms:created>
  <dcterms:modified xsi:type="dcterms:W3CDTF">2026-06-15T08:06:28Z</dcterms:modified>
  <dc:title>Bible.com.au: Matthew 24:1-51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