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presProps" Target="presProps.xml"/>
  <Relationship Id="rId53" Type="http://schemas.openxmlformats.org/officeDocument/2006/relationships/viewProps" Target="viewProps.xml"/>
  <Relationship Id="rId5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6368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tthew 22:1-4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arable of the wedding banquet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spoke to them again in parables, saying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The kingdom of heaven is like a king who prepared a wedding banquet for his so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ent his servants to those who had been invited to the banquet to tell them to come, but they refused to com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Then he sent some more servants and said, “Tell those who have been invited that I have prepared my dinner: my oxen and fattened cattle have been slaughtered, and everything is ready. Come to the wedding banquet.”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But they paid no attention and went off – one to his field, another to his busines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est seized his servants, ill-treated them and killed the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king was enraged. He sent his army and destroyed those murderers and burned their city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Then he said to his servants, “The wedding banquet is ready, but those I invited did not deserve to com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go to the street corners and invite to the banquet anyone you find.”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 servants went out into the streets and gathered all the people they could find, the bad as well as the good, and the wedding hall was filled with guest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But when the king came in to see the guests, he noticed a man there who was not wearing wedding clothe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asked, “How did you get in here without wedding clothes, friend?” The man was speechles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Then the king told the attendants, “Tie him hand and foot, and throw him outside, into the darkness, where there will be weeping and gnashing of teeth.”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For many are invited, but few are chosen.’Paying the poll-tax to Caesar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Pharisees went out and laid plans to trap him in his word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ent their disciples to him along with the Herodians. ‘Teacher,’ they said, ‘we know that you are a man of integrity and that you teach the way of God in accordance with the truth. You aren’t swayed by others, because you pay no attention to who they ar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ll us then, what is your opinion? Is it right to pay the poll-tax to Caesar or not?’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Jesus, knowing their evil intent, said, ‘You hypocrites, why are you trying to trap me?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ow me the coin used for paying the tax.’ They brought him a denarius,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asked them, ‘Whose image is this? And whose inscription?’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Caesar’s,’ they replied.Then he said to them, ‘So give back to Caesar what is Caesar’s, and to God what is God’s.’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y heard this, they were amazed. So they left him and went away.Marriage at the resurrection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same day the Sadducees, who say there is no resurrection, came to him with a question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Teacher,’ they said, ‘Moses told us that if a man dies without having children, his brother must marry the widow and raise up offspring for him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re were seven brothers among us. The first one married and died, and since he had no children, he left his wife to his brother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ame thing happened to the second and third brother, right on down to the seventh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inally, the woman died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n, at the resurrection, whose wife will she be of the seven, since all of them were married to her?’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replied, ‘You are in error because you do not know the Scriptures or the power of God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the resurrection people will neither marry nor be given in marriage; they will be like the angels in heaven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bout the resurrection of the dead – have you not read what God said to you,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 am the God of Abraham, the God of Isaac, and the God of Jacob”? He is not the God of the dead but of the living.’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crowds heard this, they were astonished at his teaching.The greatest commandment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ing that Jesus had silenced the Sadducees, the Pharisees got together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of them, an expert in the law, tested him with this question: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Teacher, which is the greatest commandment in the Law?’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replied: ‘ “Love the Lord your God with all your heart and with all your soul and with all your mind.”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the first and greatest commandment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econd is like it: “Love your neighbour as yourself.”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 Law and the Prophets hang on these two commandments.’Whose son is the Messiah?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le the Pharisees were gathered together, Jesus asked them,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What do you think about the Messiah? Whose son is he?’‘The son of David,’ they replied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aid to them, ‘How is it then that David, speaking by the Spirit, calls him “Lord”? For he says,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 “The Lord said to my Lord:‘Sit at my right handuntil I put your enemiesunder your feet.’ ”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n David calls him “Lord”, how can he be his son?’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-one could say a word in reply, and from that day on no-one dared to ask him any more questions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2026-10-14T03:10:14Z</dcterms:created>
  <dcterms:modified xsi:type="dcterms:W3CDTF">2026-10-14T03:10:14Z</dcterms:modified>
  <dc:title>Bible.com.au: Matthew 22:1-46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