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3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2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n he said to his servants, “The wedding banquet is ready, but those I invited did not deserve to co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 to the street corners and invite to the banquet anyone you fin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servants went out into the streets and gathered all the people they could find, the bad as well as the good, and the wedding hall was filled with gues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when the king came in to see the guests, he noticed a man there who was not wearing wedding cloth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, “How did you get in here without wedding clothes, friend?” The man was speechl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n the king told the attendants, “Tie him hand and foot, and throw him outside, into the darkness, where there will be weeping and gnashing of teeth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or many are invited, but few are chosen.’Paying the poll-tax to Caesar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Pharisees went out and laid plans to trap him in his wor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nt their disciples to him along with the Herodians. ‘Teacher,’ they said, ‘we know that you are a man of integrity and that you teach the way of God in accordance with the truth. You aren’t swayed by others, because you pay no attention to who they a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us then, what is your opinion? Is it right to pay the poll-tax to Caesar or not?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rable of the wedding banque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, knowing their evil intent, said, ‘You hypocrites, why are you trying to trap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the coin used for paying the tax.’ They brought him a denariu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sked them, ‘Whose image is this? And whose inscription?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aesar’s,’ they replied.Then he said to them, ‘So give back to Caesar what is Caesar’s, and to God what is God’s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eard this, they were amazed. So they left him and went away.Marriage at the resurrection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me day the Sadducees, who say there is no resurrection, came to him with a quest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eacher,’ they said, ‘Moses told us that if a man dies without having children, his brother must marry the widow and raise up offspring for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were seven brothers among us. The first one married and died, and since he had no children, he left his wife to his brot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thing happened to the second and third brother, right on down to the seven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the woman di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poke to them again in parables, saying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, at the resurrection, whose wife will she be of the seven, since all of them were married to her?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‘You are in error because you do not know the Scriptures or the power of G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resurrection people will neither marry nor be given in marriage; they will be like the angels in heave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out the resurrection of the dead – have you not read what God said to you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the God of Abraham, the God of Isaac, and the God of Jacob”? He is not the God of the dead but of the living.’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crowds heard this, they were astonished at his teaching.The greatest commandment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ing that Jesus had silenced the Sadducees, the Pharisees got together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, an expert in the law, tested him with this question: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eacher, which is the greatest commandment in the Law?’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: ‘ “Love the Lord your God with all your heart and with all your soul and with all your mind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kingdom of heaven is like a king who prepared a wedding banquet for his son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first and greatest commandmen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cond is like it: “Love your neighbour as yourself.”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Law and the Prophets hang on these two commandments.’Whose son is the Messiah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Pharisees were gathered together, Jesus asked them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at do you think about the Messiah? Whose son is he?’‘The son of David,’ they repli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them, ‘How is it then that David, speaking by the Spirit, calls him “Lord”? For he says,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The Lord said to my Lord:‘Sit at my right handuntil I put your enemiesunder your feet.’ ”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n David calls him “Lord”, how can he be his son?’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could say a word in reply, and from that day on no-one dared to ask him any more question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is servants to those who had been invited to the banquet to tell them to come, but they refused to co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n he sent some more servants and said, “Tell those who have been invited that I have prepared my dinner: my oxen and fattened cattle have been slaughtered, and everything is ready. Come to the wedding banquet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they paid no attention and went off – one to his field, another to his busi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st seized his servants, ill-treated them and killed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was enraged. He sent his army and destroyed those murderers and burned their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2026-06-11T23:54:57Z</dcterms:created>
  <dcterms:modified xsi:type="dcterms:W3CDTF">2026-06-11T23:54:57Z</dcterms:modified>
  <dc:title>Bible.com.au: Matthew 22:1-46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