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3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very large crowd spread their cloaks on the road, while others cut branches from the trees and spread them on the ro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rowds that went ahead of him and those that followed shouted,‘Hosanna to the Son of David!’‘Blessed is he who comes in the name of the Lord!’‘Hosanna in the highest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esus entered Jerusalem, the whole city was stirred and asked, ‘Who is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rowds answered, ‘This is Jesus, the prophet from Nazareth in Galilee.’Jesus at the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entered the temple courts and drove out all who were buying and selling there. He overturned the tables of the money-changers and the benches of those selling do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is written,’ he said to them, ‘ “My house will be called a house of prayer,” but you are making it “a den of robb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blind and the lame came to him at the temple, and he heal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the chief priests and the teachers of the law saw the wonderful things he did and the children shouting in the temple courts, ‘Hosanna to the Son of David,’ they were indign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you hear what these children are saying?’ they asked him.‘Yes,’ replied Jesus, ‘have you never read,‘ “From the lips of children and infantsyou, Lord, have called forth your prai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left them and went out of the city to Bethany, where he spent the night.Jesus curses a fig-tr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omes to Jerusalem as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arly in the morning, as Jesus was on his way back to the city, he was hung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eing a fig-tree by the road, he went up to it but found nothing on it except leaves. Then he said to it, ‘May you never bear fruit again!’ Immediately the tree with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disciples saw this, they were amazed. ‘How did the fig-tree wither so quickly?’ they ask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replied, ‘Truly I tell you, if you have faith and do not doubt, not only can you do what was done to the fig-tree, but also you can say to this mountain, “Go, throw yourself into the sea,” and it will be d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believe, you will receive whatever you ask for in prayer.’The authority of Jesus question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entered the temple courts, and, while he was teaching, the chief priests and the elders of the people came to him. ‘By what authority are you doing these things?’ they asked. ‘And who gave you this author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replied, ‘I will also ask you one question. If you answer me, I will tell you by what authority I am doing these th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hn’s baptism – where did it come from? Was it from heaven, or of human origin?’They discussed it among themselves and said, ‘If we say, “From heaven”, he will ask, “Then why didn’t you believe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we say, “Of human origin” – we are afraid of the people, for they all hold that John was a proph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answered Jesus, ‘We don’t know.’Then he said, ‘Neither will I tell you by what authority I am doing these things.The parable of the tw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they approached Jerusalem and came to Bethphage on the Mount of Olives, Jesus sent two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at do you think? There was a man who had two sons. He went to the first and said, “Son, go and work today in the vineya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I will not,” he answered, but later he changed his mind and w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father went to the other son and said the same thing. He answered, “I will, sir,” but he did not g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of the two did what his father wanted?’‘The first,’ they answered.Jesus said to them, ‘Truly I tell you, the tax collectors and the prostitutes are entering the kingdom of God ahead of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John came to you to show you the way of righteousness, and you did not believe him, but the tax collectors and the prostitutes did. And even after you saw this, you did not repent and believe him.The parable of the tena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sten to another parable: there was a landowner who planted a vineyard. He put a wall round it, dug a winepress in it and built a watchtower. Then he rented the vineyard to some farmers and moved to another pl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 harvest time approached, he sent his servants to the tenants to collect his fru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tenants seized his servants; they beat one, killed another, and stoned a thi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 sent other servants to them, more than the first time, and the tenants treated them in the same 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ast of all, he sent his son to them. “They will respect my son,”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to them, ‘Go to the village ahead of you, and at once you will find a donkey tied there, with her colt by her. Untie them and bring them to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when the tenants saw the son, they said to each other, “This is the heir. Come, let’s kill him and take his inheritan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they took him and threw him out of the vineyard and killed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refore, when the owner of the vineyard comes, what will he do to those tenan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will bring those wretches to a wretched end,’ they replied, ‘and he will rent the vineyard to other tenants, who will give him his share of the crop at harvest ti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said to them, ‘Have you never read in the Scriptures:‘ “The stone the builders rejectedhas become the cornerstone;the Lord has done this,and it is marvellous in our ey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fore I tell you that the kingdom of God will be taken away from you and given to a people who will produce its fru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yone who falls on this stone will be broken to pieces; anyone on whom it falls will be crush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the chief priests and the Pharisees heard Jesus’ parables, they knew he was talking about the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y looked for a way to arrest him, but they were afraid of the crowd because the people held that he was a prophe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one says anything to you, say that the Lord needs them, and he will send them right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took place to fulfil what was spoken through the proph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y to Daughter Zion,“See, your king comes to you,gentle and riding on a donkey,and on a colt, the foal of a donke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isciples went and did as Jesus had instruct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brought the donkey and the colt and placed their cloaks on them for Jesus to sit on.]]></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2026-06-11T23:54:54Z</dcterms:created>
  <dcterms:modified xsi:type="dcterms:W3CDTF">2026-06-11T23:54:54Z</dcterms:modified>
  <dc:title>Bible.com.au: Matthew 21:1-46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