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4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replied, ‘Moses permitted you to divorce your wives because your hearts were hard. But it was not this way from the begin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tell you that anyone who divorces his wife, except for sexual immorality, and marries another woman commits adulte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isciples said to him, ‘If this is the situation between a husband and wife, it is better not to mar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replied, ‘Not everyone can accept this word, but only those to whom it has been gi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re are eunuchs who were born that way, and there are eunuchs who have been made eunuchs by others – and there are those who choose to live like eunuchs for the sake of the kingdom of heaven. The one who can accept this should accept it.’The little children and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people brought little children to Jesus for him to place his hands on them and pray for them. But the disciples rebuke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said, ‘Let the little children come to me, and do not hinder them, for the kingdom of heaven belongs to such as the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had placed his hands on them, he went on from there.The rich and the kingdom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ust then a man came up to Jesus and asked, ‘Teacher, what good thing must I do to get eternal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y do you ask me about what is good?’ Jesus replied. ‘There is only One who is good. If you want to enter life, keep the commandm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vor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ch ones?’ he enquired.Jesus replied, ‘ “You shall not murder, you shall not commit adultery, you shall not steal, you shall not give false testimon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nour your father and mother,” and “love your neighbour as yourse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se I have kept,’ the young man said. ‘What do I still la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answered, ‘If you want to be perfect, go, sell your possessions and give to the poor, and you will have treasure in heaven. Then come, follow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young man heard this, he went away sad, because he had great weal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Jesus said to his disciples, ‘Truly I tell you, it is hard for someone who is rich to enter the kingdom of heav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gain I tell you, it is easier for a camel to go through the eye of a needle than for someone who is rich to enter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disciples heard this, they were greatly astonished and asked, ‘Who then can be sa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looked at them and said, ‘With man this is impossible, but with God all things are possib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eter answered him, ‘We have left everything to follow you! What then will there be for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finished saying these things, he left Galilee and went into the region of Judea to the other side of the Jord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said to them, ‘Truly I tell you, at the renewal of all things, when the Son of Man sits on his glorious throne, you who have followed me will also sit on twelve thrones, judging the twelve tribes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everyone who has left houses or brothers or sisters or father or mother or wife or children or fields for my sake will receive a hundred times as much and will inherit eternal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many who are first will be last, and many who are last will be fir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arge crowds followed him, and he healed them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Pharisees came to him to test him. They asked, ‘Is it lawful for a man to divorce his wife for any and every rea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ven’t you read,’ he replied, ‘that at the beginning the Creator “made them male and fema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For this reason a man will leave his father and mother and be united to his wife, and the two will become one fle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are no longer two, but one flesh. Therefore what God has joined together, let no-one separ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then,’ they asked, ‘did Moses command that a man give his wife a certificate of divorce and send her away?’]]></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2026-06-23T05:56:11Z</dcterms:created>
  <dcterms:modified xsi:type="dcterms:W3CDTF">2026-06-23T05:56:11Z</dcterms:modified>
  <dc:title>Bible.com.au: Matthew 19:1-30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