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596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looked up, they saw no-one except Jes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they were coming down the mountain, Jesus instructed them, ‘Don’t tell anyone what you have seen, until the Son of Man has been raised from the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isciples asked him, ‘Why then do the teachers of the law say that Elijah must come fir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replied, ‘To be sure, Elijah comes and will restore all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tell you, Elijah has already come, and they did not recognise him, but have done to him everything they wished. In the same way the Son of Man is going to suffer at their h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disciples understood that he was talking to them about John the Baptist.Jesus heals a demon-possessed bo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y came to the crowd, a man approached Jesus and knelt before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rd, have mercy on my son,’ he said. ‘He has seizures and is suffering greatly. He often falls into the fire or into the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brought him to your disciples, but they could not heal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unbelieving and perverse generation,’ Jesus replied, ‘how long shall I stay with you? How long shall I put up with you? Bring the boy her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ansfigu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s rebuked the demon, and it came out of the boy, and he was healed at that mo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disciples came to Jesus in private and asked, ‘Why couldn’t we drive it 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replied, ‘Because you have so little faith. Truly I tell you, if you have faith as small as a mustard seed, you can say to this mountain, “Move from here to there,” and it will move. Nothing will be impossible for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predicts his death a second ti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came together in Galilee, he said to them, ‘The Son of Man is going to be delivered into the hands of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ill kill him, and on the third day he will be raised to life.’ And the disciples were filled with grief.The temple tax]]></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Jesus and his disciples arrived in Capernaum, the collectors of the two-drachma temple tax came to Peter and asked, ‘Doesn’t your teacher pay the temple tax?’]]></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s, he does,’ he replied.When Peter came into the house, Jesus was the first to speak. ‘What do you think, Simon?’ he asked. ‘From whom do the kings of the earth collect duty and taxes – from their own children or from oth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others,’ Peter answered.‘Then the children are exempt,’ Jesus said to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so that we may not cause offence, go to the lake and throw out your line. Take the first fish you catch; open its mouth and you will find a four-drachma coin. Take it and give it to them for my tax and you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six days Jesus took with him Peter, James and John the brother of James, and led them up a high mountain by themselv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he was transfigured before them. His face shone like the sun, and his clothes became as white as the l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st then there appeared before them Moses and Elijah, talking with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ter said to Jesus, ‘Lord, it is good for us to be here. If you wish, I will put up three shelters – one for you, one for Moses and one for Elij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he was still speaking, a bright cloud covered them, and a voice from the cloud said, ‘This is my Son, whom I love; with him I am well pleased. Listen to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disciples heard this, they fell face down to the ground, terrif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Jesus came and touched them. ‘Get up,’ he said. ‘Don’t be afraid.’]]></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2026-06-04T03:22:18Z</dcterms:created>
  <dcterms:modified xsi:type="dcterms:W3CDTF">2026-06-04T03:22:18Z</dcterms:modified>
  <dc:title>Bible.com.au: Matthew 17:1-27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