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3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ware of their discussion, Jesus asked, ‘You of little faith, why are you talking among yourselves about having no br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you still not understand? Don’t you remember the five loaves for the five thousand, and how many basketfuls you gath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r the seven loaves for the four thousand, and how many basketfuls you gath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is it you don’t understand that I was not talking to you about bread? But be on your guard against the yeast of the Pharisees and Sadduc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understood that he was not telling them to guard against the yeast used in bread, but against the teaching of the Pharisees and Sadducees.Peter declares that Jesus is the Mess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Jesus came to the region of Caesarea Philippi, he asked his disciples, ‘Who do people say the Son of Man 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replied, ‘Some say John the Baptist; others say Elijah; and still others, Jeremiah or one of the prophe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at about you?’ he asked. ‘Who do you say I 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mon Peter answered, ‘You are the Messiah, the Son of the living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replied, ‘Blessed are you, Simon son of Jonah, for this was not revealed to you by flesh and blood, but by my Father in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mand for a sig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tell you that you are Peter, and on this rock I will build my church, and the gates of Hades will not overcome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give you the keys of the kingdom of heaven; whatever you bind on earth will be bound in heaven, and whatever you loose on earth will be loosed in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ordered his disciples not to tell anyone that he was the Messiah.Jesus predicts his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at time on Jesus began to explain to his disciples that he must go to Jerusalem and suffer many things at the hands of the elders, the chief priests and the teachers of the law, and that he must be killed and on the third day be raised to l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ter took him aside and began to rebuke him. ‘Never, Lord!’ he said. ‘This shall never happen 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turned and said to Peter, ‘Get behind me, Satan! You are a stumbling-block to me; you do not have in mind the concerns of God, but merely human concer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esus said to his disciples, ‘Whoever wants to be my disciple must deny themselves and take up their cross and follow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oever wants to save their life will lose it, but whoever loses their life for me will fin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at good will it be for someone to gain the whole world, yet forfeit their soul? Or what can anyone give in exchange for their sou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Son of Man is going to come in his Father’s glory with his angels, and then he will reward each person according to what they have do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arisees and Sadducees came to Jesus and tested him by asking him to show them a sign from heav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ruly I tell you, some who are standing here will not taste death before they see the Son of Man coming in his kingd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replied, ‘When evening comes, you say, “It will be fair weather, for the sky is 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the morning, “Today it will be stormy, for the sky is red and overcast.” You know how to interpret the appearance of the sky, but you cannot interpret the signs of the tim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wicked and adulterous generation looks for a sign, but none will be given it except the sign of Jonah.’ Jesus then left them and went away.The yeast of the Pharisees and Sadduce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went across the lake, the disciples forgot to take br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careful,’ Jesus said to them. ‘Be on your guard against the yeast of the Pharisees and Sadduce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discussed this among themselves and said, ‘It is because we didn’t bring any bread.’]]></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2026-06-11T23:54:54Z</dcterms:created>
  <dcterms:modified xsi:type="dcterms:W3CDTF">2026-06-11T23:54:54Z</dcterms:modified>
  <dc:title>Bible.com.au: Matthew 16:1-28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