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These people honour me with their lips,but their hearts are far from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worship me in vain;their teachings are merely human ru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called the crowd to him and said, ‘Listen and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goes into someone’s mouth does not defile them, but what comes out of their mouth, that is what defiles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disciples came to him and asked, ‘Do you know that the Pharisees were offended when they heard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replied, ‘Every plant that my heavenly Father has not planted will be pulled up by the roo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ave them; they are blind guides. If the blind lead the blind, both will fall into a p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ter said, ‘Explain the parable to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re you still so dull?’ Jesus aske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n’t you see that whatever enters the mouth goes into the stomach and then out of the bo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at which def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things that come out of a person’s mouth come from the heart, and these defile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out of the heart come evil thoughts – murder, adultery, sexual immorality, theft, false testimony, slan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se are what defile a person; but eating with unwashed hands does not defile them.’The faith of a Canaanite wom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eaving that place, Jesus withdrew to the region of Tyre and Sid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 Canaanite woman from that vicinity came to him, crying out, ‘Lord, Son of David, have mercy on me! My daughter is demon-possessed and suffering terrib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did not answer a word. So his disciples came to him and urged him, ‘Send her away, for she keeps crying out after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answered, ‘I was sent only to the lost sheep of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woman came and knelt before him. ‘Lord, help me!’ she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eplied, ‘It is not right to take the children’s bread and toss it to the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es it is, Lord,’ she said. ‘Even the dogs eat the crumbs that fall from their master’s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me Pharisees and teachers of the law came to Jesus from Jerusalem and ask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esus said to her, ‘Woman, you have great faith! Your request is granted.’ And her daughter was healed at that moment.Jesus feeds the four thousa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left there and went along the Sea of Galilee. Then he went up on a mountainside and sat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reat crowds came to him, bringing the lame, the blind, the crippled, the mute and many others, and laid them at his feet; and he healed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were amazed when they saw the mute speaking, the crippled made well, the lame walking and the blind seeing. And they praised the God of Israe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s called his disciples to him and said, ‘I have compassion for these people; they have already been with me three days and have nothing to eat. I do not want to send them away hungry, or they may collapse on the w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disciples answered, ‘Where could we get enough bread in this remote place to feed such a crow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ow many loaves do you have?’ Jesus asked.‘Seven,’ they replied, ‘and a few small fis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told the crowd to sit down on the groun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took the seven loaves and the fish, and when he had given thanks, he broke them and gave them to the disciples, and they in turn to the peop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all ate and were satisfied. Afterwards the disciples picked up seven basketfuls of broken pieces that were left o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do your disciples break the tradition of the elders? They don’t wash their hands before they 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number of those who ate was four thousand men, besides women and child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Jesus had sent the crowd away, he got into the boat and went to the vicinity of Magad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replied, ‘And why do you break the command of God for the sake of your tradi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God said, “Honour your father and mother” and “Anyone who curses their father or mother is to be put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you say that if anyone declares that what might have been used to help their father or mother is “devoted to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are not to “honour their father or mother” with it. Thus you nullify the word of God for the sake of your tradi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hypocrites! Isaiah was right when he prophesied about you:]]></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2026-06-02T19:52:42Z</dcterms:created>
  <dcterms:modified xsi:type="dcterms:W3CDTF">2026-06-02T19:52:42Z</dcterms:modified>
  <dc:title>Bible.com.au: Matthew 15:1-39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