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4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ompted by her mother, she said, ‘Give me here on a dish the head of John the Bapt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was distressed, but because of his oaths and his dinner guests, he ordered that her request be gra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d John beheaded in the pri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s head was brought in on a dish and given to the girl, who carried it to her m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n’s disciples came and took his body and buried it. Then they went and told Jesus.Jesus feeds the five thou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heard what had happened, he withdrew by boat privately to a solitary place. Hearing of this, the crowds followed him on foot from the tow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sus landed and saw a large crowd, he had compassion on them and healed those who were i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evening approached, the disciples came to him and said, ‘This is a remote place, and it’s already getting late. Send the crowds away, so that they can go to the villages and buy themselves some f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replied, ‘They do not need to go away. You give them something to 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have here only five loaves of bread and two fish,’ they answ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the Baptist behea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ring them here to me,’ he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told the people to sit down on the grass. Taking the five loaves and the two fish and looking up to heaven, he gave thanks and broke the loaves. Then he gave them to the disciples, and the disciples gave them to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all ate and were satisfied, and the disciples picked up twelve basketfuls of broken pieces that were left 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umber of those who ate was about five thousand men, besides women and children.Jesus walks on the w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mmediately Jesus made the disciples get into the boat and go on ahead of him to the other side, while he dismissed the crow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he had dismissed them, he went up on a mountainside by himself to pray. Later that night, he was there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boat was already a considerable distance from land, buffeted by the waves because the wind was agains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ortly before dawn Jesus went out to them, walking on the lak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disciples saw him walking on the lake, they were terrified. ‘It’s a ghost,’ they said, and cried out in fe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immediately said to them: ‘Take courage! It is I. Don’t be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Herod the tetrarch heard the reports about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ord, if it’s you,’ Peter replied, ‘tell me to come to you on the wa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me,’ he said.Then Peter got down out of the boat, walked on the water and came towards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he saw the wind, he was afraid and, beginning to sink, cried out, ‘Lord, save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mmediately Jesus reached out his hand and caught him. ‘You of little faith,’ he said, ‘why did you doub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y climbed into the boat, the wind died dow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ose who were in the boat worshipped him, saying, ‘Truly you are the Son of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y had crossed over, they landed at Gennesare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the men of that place recognised Jesus, they sent word to all the surrounding country. People brought all who were ill to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gged him to let those who were ill just touch the edge of his cloak, and all who touched it were heal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o his attendants, ‘This is John the Baptist; he has risen from the dead! That is why miraculous powers are at work in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Herod had arrested John and bound him and put him in prison because of Herodias, his brother Philip’s w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John had been saying to him: ‘It is not lawful for you to have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rod wanted to kill John, but he was afraid of the people, because they considered John a proph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Herod’s birthday the daughter of Herodias danced for the guests and pleased Herod so muc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he promised with an oath to give her whatever she asked.]]></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2026-06-23T05:56:35Z</dcterms:created>
  <dcterms:modified xsi:type="dcterms:W3CDTF">2026-06-23T05:56:35Z</dcterms:modified>
  <dc:title>Bible.com.au: Matthew 14:1-36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