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where it produced a crop – a hundred, sixty or thirty times what was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came to him and asked, ‘Why do you speak to the people in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Because the knowledge of the secrets of the kingdom of heaven has been given to you, but not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will be given more, and they will have an abundance. Whoever does not have, even what they have will be taken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I speak to them in parables:‘Though seeing, they do not see;though hearing, they do not hear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m is fulfilled the prophecy of Isaiah:‘ “You will be ever hearing but never understanding;you will be ever seeing but never perceiv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because they see, and your ears because they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ruly I tell you, many prophets and righteous people longed to see what you see but did not see it, and to hear what you hear but did not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then to what the parable of the sower me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one hears the message about the kingdom and does not understand it, the evil one comes and snatches away what was sown in their heart. This is the seed sown along the p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ed falling on rocky ground refers to someone who hears the word and at once receives it with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ince they have no root, they last only a short time. When trouble or persecution comes because of the word, they quickly fall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eed falling among the thorns refers to someone who hears the word, but the worries of this life and the deceitfulness of wealth choke the word, making it unfruit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seed falling on good soil refers to someone who hears the word and understands it. This is the one who produces a crop, yielding a hundred, sixty or thirty times what was sown.’The parable of the w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told them another parable: ‘The kingdom of heaven is like a man who sowed good seed in his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everyone was sleeping, his enemy came and sowed weeds among the wheat, and went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wheat sprouted and formed ears, then the weeds also appe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wner’s servants came to him and said, “Sir, didn’t you sow good seed in your field? Where then did the weeds come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Jesus went out of the house and sat by the la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An enemy did this,” he replied.‘The servants asked him, “Do you want us to go and pull them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he answered, “because while you are pulling up the weeds, you may uproot the whe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t that time I will tell the harvesters: first collect the weeds and tie them in bundles to be burned; then gather the wheat and bring it into my barn.” ’The parables of the mustard seed and the y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ld them another parable: ‘The kingdom of heaven is like a mustard seed, which a man took and planted in his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gh it is the smallest of all seeds, yet when it grows, it is the largest of garden plants and becomes a tree, so that the birds come and perch i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 still another parable: ‘The kingdom of heaven is like yeast that a woman took and mixed into about thirty kilograms of flour until it worked all through the doug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poke all these things to the crowd in parables; he did not say anything to them without using a para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was fulfilled what was spoken through the prophet:‘I will open my mouth in parables,I will utter things hidden since the creation of the world.’The parable of the weeds explai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crowd and went into the house. His disciples came to him and said, ‘Explain to us the parable of the weeds in the fie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The one who sowed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round him that he got into a boat and sat in it, while all the people stood on the sh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 stands for the people of the kingdom. The weeds are the people of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who sows them is the devil. The harvest is the end of the age, and the harvesters are ange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 weeds are pulled up and burned in the fire, so it will be at the end of the 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weed out of his kingdom everything that causes sin and all who do evi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ill throw them into the blazing furnace, where there will be weeping and gnashing of te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righteous will shine like the sun in the kingdom of their Father. Whoever has ears, let them hear.The parables of the hidden treasure and the pear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treasure hidden in a field. When a man found it, he hid it again, and then in his joy went and sold all he had and bought that fie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a merchant looking for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he found one of great value, he went away and sold everything he had and bought it.The parable of the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nce again, the kingdom of heaven is like a net that was let down into the lake and caught all kinds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them many things in parables, saying: ‘A farmer went out to sow his s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it was full, the fishermen pulled it up on the shore. Then they sat down and collected the good fish in baskets, but threw the bad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is how it will be at the end of the age. The angels will come and separate the wicked from the righteo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row them into the blazing furnace, where there will be weeping and gnashing of tee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ou understood all these things?’ Jesus asked.‘Yes,’ they repli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aid to them, ‘Therefore every teacher of the law who has become a disciple in the kingdom of heaven is like the owner of a house who brings out of his storeroom new treasures as well as old.’A prophet without hono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hese parables, he moved on from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Coming to his home town, he began teaching the people in their synagogue, and they were amazed. ‘Where did this man get this wisdom and these miraculous powers?’ they ask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this the carpenter’s son? Isn’t his mother’s name Mary, and aren’t his brothers James, Joseph, Simon and Jud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ren’t all his sisters with us? Where then did this man get all these thing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took offence at him.But Jesus said to them, ‘A prophet is not without honour except in his own town and in his own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was scattering the seed, some fell along the path, and the birds came and ate it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do many miracles there because of their lack of fai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on rocky places, where it did not have much soil. It sprang up quickly, because the soil was shall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they withered because they had no ro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and choked the plant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2026-05-21T01:16:18Z</dcterms:created>
  <dcterms:modified xsi:type="dcterms:W3CDTF">2026-05-21T01:16:18Z</dcterms:modified>
  <dc:title>Bible.com.au: Matthew 13:1-58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