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on of Man is Lord of the Sabb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ing on from that place, he went into their synagog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man with a shrivelled hand was there. Looking for a reason to bring charges against Jesus, they asked him, ‘Is it lawful to heal on the Sab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o them, ‘If any of you has a sheep and it falls into a pit on the Sabbath, will you not take hold of it and lift it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much more valuable is a person than a sheep! Therefore it is lawful to do good on the Sabb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said to the man, ‘Stretch out your hand.’ So he stretched it out and it was completely restored, just as sound as the 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Pharisees went out and plotted how they might kill Jesus.God’s chosen serv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ware of this, Jesus withdrew from that place. A large crowd followed him, and he healed all who were 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rned them not to tell others abou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was to fulfil what was spoken through the prophet Isa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Lord of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my servant whom I have chosen,the one I love, in whom I delight;I will put my Spirit on him,and he will proclaim justice to the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not quarrel or cry out;no-one will hear his voice in the stree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bruised reed he will not break,and a smouldering wick he will not snuff out,till he has brought justice through to vict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his name the nations will put their hope.’Jesus and Beelzeb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y brought him a demon-possessed man who was blind and mute, and Jesus healed him, so that he could both talk and s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 people were astonished and said, ‘Could this be the Son of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Pharisees heard this, they said, ‘It is only by Beelzebul, the prince of demons, that this fellow drives out dem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knew their thoughts and said to them, ‘Every kingdom divided against itself will be ruined, and every city or household divided against itself will not 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Satan drives out Satan, he is divided against himself. How then can his kingdom st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 drive out demons by Beelzebul, by whom do your people drive them out? So then, they will be your jud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Jesus went through the cornfields on the Sabbath. His disciples were hungry and began to pick some ears of corn and ea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it is by the Spirit of God that I drive out demons, then the kingdom of God has come upo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again, how can anyone enter a strong man’s house and carry off his possessions unless he first ties up the strong man? Then he can plunder his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ever is not with me is against me, and whoever does not gather with me scatt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o I tell you, every kind of sin and slander can be forgiven, but blasphemy against the Spirit will not be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yone who speaks a word against the Son of Man will be forgiven, but anyone who speaks against the Holy Spirit will not be forgiven, either in this age or in the age to co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e a tree good and its fruit will be good, or make a tree bad and its fruit will be bad, for a tree is recognised by its fru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brood of vipers, how can you who are evil say anything good? For the mouth speaks what the heart is full of.]]></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good man brings good things out of the good stored up in him, and an evil man brings evil things out of the evil stored up in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tell you that everyone will have to give account on the day of judgment for every empty word they have sp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by your words you will be acquitted, and by your words you will be condemned.’The sign of Jon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harisees saw this, they said to him, ‘Look! Your disciples are doing what is unlawful on 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ome of the Pharisees and teachers of the law said to him, ‘Teacher, we want to see a sign from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answered, ‘A wicked and adulterous generation asks for a sign! But none will be given it except the sign of the prophet Jon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as Jonah was three days and three nights in the belly of a huge fish, so the Son of Man will be three days and three nights in the heart of the ear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en of Nineveh will stand up at the judgment with this generation and condemn it; for they repented at the preaching of Jonah, and now something greater than Jonah is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Queen of the South will rise at the judgment with this generation and condemn it; for she came from the ends of the earth to listen to Solomon’s wisdom, and now something greater than Solomon is 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an impure spirit comes out of a person, it goes through arid places seeking rest and does not find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it says, “I will return to the house I left.” When it arrives, it finds the house unoccupied, swept clean and put in ord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t goes and takes with it seven other spirits more wicked than itself, and they go in and live there. And the final condition of that person is worse than the first. That is how it will be with this wicked generation.’Jesus’ mother and broth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le Jesus was still talking to the crowd, his mother and brothers stood outside, wanting to speak to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one told him, ‘Your mother and brothers are standing outside, wanting to speak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Haven’t you read what David did when he and his companions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replied to him, ‘Who is my mother, and who are my broth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ointing to his disciples, he said, ‘Here are my mother and my bro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whoever does the will of my Father in heaven is my brother and sister and moth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entered the house of God, and he and his companions ate the consecrated bread – which was not lawful for them to do, but only for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haven’t you read in the Law that the priests on Sabbath duty in the temple desecrate the Sabbath and yet are innoc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ell you that something greater than the temple is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d known what these words mean, “I desire mercy, not sacrifice,” you would not have condemned the innocent.]]></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2026-06-11T23:54:54Z</dcterms:created>
  <dcterms:modified xsi:type="dcterms:W3CDTF">2026-06-11T23:54:54Z</dcterms:modified>
  <dc:title>Bible.com.au: Matthew 12:1-50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