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not, what did you go out to see? A man dressed in fine clothes? No, those who wear fine clothes are in kings’ pala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at did you go out to see? A prophet? Yes, I tell you, and more than a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one about whom it is written:‘ “I will send my messenger ahead of you,who will prepare your way befor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uly I tell you, among those born of women there has not risen anyone greater than John the Baptist; yet whoever is least in the kingdom of heaven is greater than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days of John the Baptist until now, the kingdom of heaven has been subjected to violence, and violent people have been raiding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are willing to accept it, he is the Elijah who wa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has ears, let them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at can I compare this generation? They are like children sitting in the market-places and calling out to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e played the pipe for you,and you did not dance;we sang a dirge,and you did not mou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John the Bapt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s a de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Here is a glutton and a drunkard, a friend of tax collectors and sinners.” But wisdom is proved right by her deeds.’Woe on unrepentant tow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began to denounce the towns in which most of his miracles had been performed, because they did not rep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you, Chorazin! Woe to you, Bethsaida! For if the miracles that were performed in you had been performed in Tyre and Sidon, they would have repented long ago in sackcloth and as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it will be more bearable for Tyre and Sidon on the day of judgment than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Capernaum, will you be lifted to the heavens? No, you will go down to Hades. For if the miracles that were performed in you had been performed in Sodom, it would have remained to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tell you that it will be more bearable for Sodom on the day of judgment than for you.’The Father revealed in the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Jesus said, ‘I praise you, Father, Lord of heaven and earth, because you have hidden these things from the wise and learned, and revealed them to little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 Father, for this is what you were pleased to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have been committed to me by my Father. No-one knows the Son except the Father, and no-one knows the Father except the Son and those to whom the Son chooses to reveal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finished instructing his twelve disciples, he went on from there to teach and preach in the towns of Galil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to me, all you who are weary and burdened, and I will give you r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from me, for I am gentle and humble in heart, and you will find rest for your sou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ohn, who was in prison, heard about the deeds of the Messiah, he sent his disci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ask him, ‘Are you the one who is to come, or should we expect someone el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replied, ‘Go back and report to John what you hear and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sight, the lame walk, those who have leprosy are cleansed, the deaf hear, the dead are raised, and the good news is proclaimed to the po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is anyone who does not stumble on account of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John’s disciples were leaving, Jesus began to speak to the crowd about John: ‘What did you go out into the wilderness to see? A reed swayed by the win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2026-08-03T01:50:42Z</dcterms:created>
  <dcterms:modified xsi:type="dcterms:W3CDTF">2026-08-03T01:50:42Z</dcterms:modified>
  <dc:title>Bible.com.au: Matthew 11:1-30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