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3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chi 4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ment and covenant renewal 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urely the day is coming; it will burn like a furnace. All the arrogant and every evildoer will be stubble, and that day that is coming will set them on fire,’ says the Lord Almighty. ‘Not a root or a branch will be left to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r you who revere my name, the sun of righteousness will rise with healing in its rays. And you will go out and frolic like well-fed calv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trample on the wicked; they will be ashes under the soles of your feet on the day when I act,’ says the Lord Almigh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Remember the law of my servant Moses, the decrees and laws I gave him at Horeb for all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ee, I will send the prophet Elijah to you before that great and dreadful day of the Lord com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turn the hearts of the parents to their children, and the hearts of the children to their parents; or else I will come and strike the land with total destruction.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2026-06-15T07:55:14Z</dcterms:created>
  <dcterms:modified xsi:type="dcterms:W3CDTF">2026-06-15T07:55:14Z</dcterms:modified>
  <dc:title>Bible.com.au: Malachi 4:1-6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