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that Elijah had appeared, and still others that one of the prophets of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rod said, ‘I beheaded John. Who, then, is this I hear such things about?’ And he tried to see him.Jesus feeds the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postles returned, they reported to Jesus what they had done. Then he took them with him and they withdrew by themselves to a town called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rowds learned about it and followed him. He welcomed them and spoke to them about the kingdom of God, and healed those who needed hea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 in the afternoon the Twelve came to him and said, ‘Send the crowd away so they can go to the surrounding villages and countryside and find food and lodging, because we are in a remote place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You give them something to eat.’They answered, ‘We have only five loaves of bread and two fish – unless we go and buy food for all this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out five thousand men were there.)But he said to his disciples, ‘Make them sit down in groups of about fifty 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ciples did so, and everyone sa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ing the five loaves and the two fish and looking up to heaven, he gave thanks and broke them. Then he gave them to the disciples to distribut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ate and were satisfied, and the disciples picked up twelve basketfuls of broken pieces that were left over.Peter declares that Jesus is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when Jesus was praying in private and his disciples were with him, he asked them, ‘Who do the crowds say I 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eplied, ‘Some say John the Baptist; others say Elijah; and still others, that one of the prophets of long ag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 about you?’ he asked. ‘Who do you say I am?’Peter answered, ‘God’s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trictly warned them not to tell this to an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The Son of Man must suffer many things and be rejected by the elders, the chief priests and the teachers of the law, and he must be killed and on the third day be raised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to them all: ‘Whoever wants to be my disciple must deny themselves and take up their cross dail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ever wants to save their life will lose it, but whoever loses their life for me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good is it for someone to gain the whole world, and yet lose or forfeit their very 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is ashamed of me and my words, the Son of Man will be ashamed of them when he comes in his glory and in the glory of the Father and of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ruly I tell you, some who are standing here will not taste death before they see the kingdom of God.’The transfigu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called the Twelve together, he gave them power and authority to drive out all demons and to cure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eight days after Jesus said this, he took Peter, John and James with him and went up onto a mountain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was praying, the appearance of his face changed, and his clothes became as bright as a flash of light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men, Moses and Elijah, appeared in glorious splendour, talking with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poke about his departure, which he was about to bring to fulfilment at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his companions were very sleepy, but when they became fully awake, they saw his glory and the two men standing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men were leaving Jesus, Peter said to him, ‘Master, it is good for us to be here. Let us put up three shelters – one for you, one for Moses and one for Elijah.’ (He did not know what he was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was speaking, a cloud appeared and covered them, and they were afraid as they entered the clou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voice came from the cloud, saying, ‘This is my Son, whom I have chosen; listen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 voice had spoken, they found that Jesus was alone. The disciples kept this to themselves and did not tell anyone at that time what they had seen.Jesus heals a demon-possessed bo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when they came down from the mountain, a large crowd me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out to proclaim the kingdom of God and to heal those who were 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an in the crowd called out, ‘Teacher, I beg you to look at my son, for he is my only chi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pirit seizes him and he suddenly screams; it throws him into convulsions so that he foams at the mouth. It scarcely ever leaves him and is destroying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drive it out, but they could n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unbelieving and perverse generation,’ Jesus replied, ‘how long shall I stay with you and put up with you? Bring your son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while the boy was coming, the demon threw him to the ground in a convulsion. But Jesus rebuked the impure spirit,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greatness of God.Jesus predicts his death a second timeWhile everyone was marvelling at all that Jesus did,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sten carefully to what I am about to tell you: the Son of Man is going to be delivered into the hands of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did not understand what this meant. It was hidden from them, so that they did not grasp it, and they were afraid to ask him abou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 argument started among the disciples as to which of them would be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owing their thoughts, took a little child and made him stand besid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ld them: ‘Take nothing for the journey – no staff, no bag, no bread, no money, no extra shi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said to them, ‘Whoever welcomes this little child in my name welcomes me; and whoever welcomes me welcomes the one who sent me. For it is the one who is least among you all who is the great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aster,’ said John, ‘we saw someone driving out demons in your name and we tried to stop him, because he is not one of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 not stop him,’ Jesus said, ‘for whoever is not against you is for you.’Samaritan opposi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the time approached for him to be taken up to heaven, Jesus resolutely set out for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ent messengers on ahead, who went into a Samaritan village to get things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people there did not welcome him, because he was heading for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this, they asked, ‘Lord, do you want us to call fire down from heaven to destroy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Jesus turned and rebuked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he and his disciples went to another village.The cost of following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y were walking along the road, a man said to him, ‘I will follow you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ever house you enter, stay ther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replied, ‘Foxes have dens and birds have nests, but the Son of Man has nowhere to lay his hea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o another man, ‘Follow me.’But he replied, ‘Lord, first let me go and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to him, ‘Let the dead bury their own dead, but you go and proclaim the kingdom of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till another said, ‘I will follow you, Lord; but first let me go back and say goodbye to m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replied, ‘No-one who puts a hand to the plough and looks back is fit for service in the kingdom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people do not welcome you, leave their town and shake the dust off your feet as a testimony agains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set out and went from village to village, proclaiming the good news and healing people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about all that was going on. And he was perplexed because some were saying that John had been raised from the dea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2026-05-22T13:27:17Z</dcterms:created>
  <dcterms:modified xsi:type="dcterms:W3CDTF">2026-05-22T13:27:17Z</dcterms:modified>
  <dc:title>Bible.com.au: Luke 9:1-62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