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soil. It came up and yielded a crop, a hundred times more than was sown.’When he said this, he called out, ‘Whoever has ears to hear, let them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disciples asked him what this parable me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The knowledge of the secrets of the kingdom of God has been given to you, but to others I speak in parables, so that,‘ “though seeing, they may not see;though hearing, they may not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meaning of the parable: the seed is the word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along the path are the ones who hear, and then the devil comes and takes away the word from their hearts, so that they may not believe and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se on the rocky ground are the ones who receive the word with joy when they hear it, but they have no root. They believe for a while, but in the time of testing they fall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ed that fell among thorns stands for those who hear, but as they go on their way they are choked by life’s worries, riches and pleasures, and they do not ma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seed on good soil stands for those with a noble and good heart, who hear the word, retain it, and by persevering produce a crop.A lamp on a 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one lights a lamp and hides it in a clay jar or puts it under a bed. Instead, they put it on a stand, so that those who come in can see the l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 is nothing hidden that will not be disclosed, and nothing concealed that will not be known or brought out into the op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consider carefully how you listen. Whoever has will be given more; whoever does not have, even what they think they have will be taken from them.’Jesus’ mother and bro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Jesus’ mother and brothers came to see him, but they were not able to get near him because of the crow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one told him, ‘Your mother and brothers are standing outside, wanting to se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replied, ‘My mother and brothers are those who hear God’s word and put it into practice.’Jesus calms the stor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day Jesus said to his disciples, ‘Let us go over to the other side of the lake.’ So they got into a boat and set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sailed, he fell asleep. A squall came down on the lake, so that the boat was being swamped, and they were in great d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nt and woke him, saying, ‘Master, Master, we’re going to drown!’He got up and rebuked the wind and the raging waters; the storm subsided, and all was cal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 is your faith?’ he asked his disciples.In fear and amazement they asked one another, ‘Who is this? He commands even the winds and the water, and they obey him.’Jesus restores a demon-possessed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ailed to the region of the Gerasenes, which is across the lake from Galil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Jesus stepped ashore, he was met by a demon-possessed man from the town. For a long time this man had not worn clothes or lived in a house, but had lived in the tom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travelled about from one town and village to another, proclaiming the good news of the kingdom of God. The Twelve were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saw Jesus, he cried out and fell at his feet, shouting at the top of his voice, ‘What do you want with me, Jesus, Son of the Most High God? I beg you, don’t torture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Jesus had commanded the impure spirit to come out of the man. Many times it had seized him, and though he was chained hand and foot and kept under guard, he had broken his chains and had been driven by the demon into solitary pla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asked him, ‘What is your name?’‘Legion,’ he replied, because many demons had gone i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begged Jesus repeatedly not to order them to go into the Aby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arge herd of pigs was feeding there on the hillside. The demons begged Jesus to let them go into the pigs, and he gave them permiss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demons came out of the man, they went into the pigs, and the herd rushed down the steep bank into the lake and was drow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ose tending the pigs saw what had happened, they ran off and reported this in the town and country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people went out to see what had happened. When they came to Jesus, they found the man from whom the demons had gone out, sitting at Jesus’ feet, dressed and in his right mind; and they were afr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se who had seen it told the people how the demon-possessed man had been cu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ll the people of the region of the Gerasenes asked Jesus to leave them, because they were overcome with fear. So he got into the boat and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so some women who had been cured of evil spirits and diseases: Mary (called Magdalene) from whom seven demons had come 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man from whom the demons had gone out begged to go with him, but Jesus sent him away, say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eturn home and tell how much God has done for you.’ So the man went away and told all over the town how much Jesus had done for him.Jesus raises a dead girl and heals a sick wom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when Jesus returned, a crowd welcomed him, for they were all expecting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a man named Jairus, a synagogue leader, came and fell at Jesus’ feet, pleading with him to come to his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his only daughter, a girl of about twelve, was dying.As Jesus was on his way, the crowds almost crushed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 woman was there who had been subject to bleeding for twelve years, but no-one could heal 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he came up behind him and touched the edge of his cloak, and immediately her bleeding stopp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touched me?’ Jesus asked.When they all denied it, Peter said, ‘Master, the people are crowding and pressing against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Jesus said, ‘Someone touched me; I know that power has gone out from 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the woman, seeing that she could not go unnoticed, came trembling and fell at his feet. In the presence of all the people, she told why she had touched him and how she had been instantly hea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nna the wife of Chuza, the manager of Herod’s household; Susanna; and many others. These women were helping to support them out of their own me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said to her, ‘Daughter, your faith has healed you. Go in peac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ile Jesus was still speaking, someone came from the house of Jairus, the synagogue leader. ‘Your daughter is dead,’ he said. ‘Don’t bother the teacher anymo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aring this, Jesus said to Jairus, ‘Don’t be afraid; just believe, and she will be heal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 he arrived at the house of Jairus, he did not let anyone go in with him except Peter, John and James, and the child’s father and moth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anwhile, all the people were wailing and mourning for her. ‘Stop wailing,’ Jesus said. ‘She is not dead but aslee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laughed at him, knowing that she was dea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he took her by the hand and said, ‘My child, get up!’]]></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er spirit returned, and at once she stood up. Then Jesus told them to give her something to e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er parents were astonished, but he ordered them not to tell anyone what had happene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a large crowd was gathering and people were coming to Jesus from town after town, he told this para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farmer went out to sow his seed. As he was scattering the seed, some fell along the path; it was trampled on, and the birds ate i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fell on rocky ground, and when it came up, the plants withered because they had no moist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which grew up with it and choked the plant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2026-06-11T23:56:42Z</dcterms:created>
  <dcterms:modified xsi:type="dcterms:W3CDTF">2026-06-11T23:56:42Z</dcterms:modified>
  <dc:title>Bible.com.au: Luke 8:1-56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