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myself am a man under authority, with soldiers under me. I tell this one, “Go”, and he goes; and that one, “Come”, and he comes. I say to my servant, “Do this”, and he does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esus heard this, he was amazed at him, and turning to the crowd following him, he said, ‘I tell you, I have not found such great faith even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en who had been sent returned to the house and found the servant well.Jesus raises a widow’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on afterwards, Jesus went to a town called Nain, and his disciples and a large crowd went along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he approached the town gate, a dead person was being carried out – the only son of his mother, and she was a widow. And a large crowd from the town was with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Lord saw her, his heart went out to her and he said, ‘Don’t c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went up and touched the bier they were carrying him on, and the bearers stood still. He said, ‘Young man, I say to you, g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ead man sat up and began to talk, and Jesus gave him back to his m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all filled with awe and praised God. ‘A great prophet has appeared among us,’ they said. ‘God has come to help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news about Jesus spread throughout Judea and the surrounding country.Jesus and John the Bapt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ith of the centur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hn’s disciples told him about all these things. Calling two of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ent them to the Lord to ask, ‘Are you the one who is to come, or should we expect someone el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men came to Jesus, they said, ‘John the Baptist sent us to you to ask, “Are you the one who is to come, or should we expect someone els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very time Jesus cured many who had diseases, illnesses and evil spirits, and gave sight to many who were bli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replied to the messengers, ‘Go back and report to John what you have seen and heard: the blind receive sight, the lame walk, those who have leprosy are cleansed, the deaf hear, the dead are raised, and the good news is proclaimed to the po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lessed is anyone who does not stumble on account of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ohn’s messengers left, Jesus began to speak to the crowd about John: ‘What did you go out into the wilderness to see? A reed swayed by the w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not, what did you go out to see? A man dressed in fine clothes? No, those who wear expensive clothes and indulge in luxury are in palac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at did you go out to see? A prophet? Yes, I tell you, and more than a proph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the one about whom it is written:‘ “I will send my messenger ahead of you,who will prepare your way befor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saying all this to the people who were listening, he entered Caperna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tell you, among those born of women there is no-one greater than John; yet the one who is least in the kingdom of God is greater than h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people, even the tax collectors, when they heard Jesus’ words, acknowledged that God’s way was right, because they had been baptised by Joh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the experts in the law rejected God’s purpose for themselves, because they had not been baptised by Joh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went on to say, ‘To what, then, can I compare the people of this generation? What are they lik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re like children sitting in the market-place and calling out to each other:‘ “We played the pipe for you,and you did not dance;we sang a dirge,and you did not c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John the Baptist came neither eating bread nor drinking wine, and you say, “He has a dem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Man came eating and drinking, and you say, “Here is a glutton and a drunkard, a friend of tax collectors and sinn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isdom is proved right by all her children.’Jesus anointed by a sinful wo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one of the Pharisees invited Jesus to have dinner with him, he went to the Pharisee’s house and reclined at the tab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woman in that town who lived a sinful life learned that Jesus was eating at the Pharisee’s house, so she came there with an alabaster jar of perfu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 centurion’s servant, whom his master valued highly, was ill and about to di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she stood behind him at his feet weeping, she began to wet his feet with her tears. Then she wiped them with her hair, kissed them and poured perfume on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 Pharisee who had invited him saw this, he said to himself, ‘If this man were a prophet, he would know who is touching him and what kind of woman she is – that she is a sinn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answered him, ‘Simon, I have something to tell you.’‘Tell me, teacher,’ he s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people owed money to a certain money-lender. One owed him five hundred denarii, and the other fif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either of them had the money to pay him back, so he forgave the debts of both. Now which of them will love him mo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imon replied, ‘I suppose the one who had the bigger debt forgiven.’‘You have judged correctly,’ Jesus sai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turned towards the woman and said to Simon, ‘Do you see this woman? I came into your house. You did not give me any water for my feet, but she wet my feet with her tears and wiped them with her hai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did not give me a kiss, but this woman, from the time I entered, has not stopped kissing my fee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did not put oil on my head, but she has poured perfume on my fe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fore, I tell you, her many sins have been forgiven – as her great love has shown. But whoever has been forgiven little loves li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enturion heard of Jesus and sent some elders of the Jews to him, asking him to come and heal his servan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Jesus said to her, ‘Your sins are forgi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other guests began to say among themselves, ‘Who is this who even forgives si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said to the woman, ‘Your faith has saved you; go in peac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came to Jesus, they pleaded earnestly with him, ‘This man deserves to have you do t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he loves our nation and has built our synagog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sus went with them.He was not far from the house when the centurion sent friends to say to him: ‘Lord, don’t trouble yourself, for I do not deserve to have you come under my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is why I did not even consider myself worthy to come to you. But say the word, and my servant will be healed.]]></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2026-06-02T20:06:32Z</dcterms:created>
  <dcterms:modified xsi:type="dcterms:W3CDTF">2026-06-02T20:06:32Z</dcterms:modified>
  <dc:title>Bible.com.au: Luke 7:1-50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