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7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imon Peter saw this, he fell at Jesus’ knees and said, ‘Go away from me, Lord; I am a sinful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 and all his companions were astonished at the catch of fish they had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were James and John, the sons of Zebedee, Simon’s partners.Then Jesus said to Simon, ‘Don’t be afraid; from now on you will fish for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pulled their boats up on shore, left everything and followed him.Jesus heals a man with lepros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Jesus was in one of the towns, a man came along who was covered with leprosy. When he saw Jesus, he fell with his face to the ground and begged him, ‘Lord, if you are willing, you can make m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reached out his hand and touched the man. ‘I am willing,’ he said. ‘Be clean!’ And immediately the leprosy lef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esus ordered him, ‘Don’t tell anyone, but go, show yourself to the priest and offer the sacrifices that Moses commanded for your cleansing, as a testimony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 news about him spread all the more, so that crowds of people came to hear him and to be healed of their illnes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often withdrew to lonely places and prayed.Jesus forgives and heals a paralysed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Jesus was teaching, and Pharisees and teachers of the law were sitting there. They had come from every village of Galilee and from Judea and Jerusalem. And the power of the Lord was with Jesus to heal those who were i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alls his first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men came carrying a paralysed man on a mat and tried to take him into the house to lay him before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could not find a way to do this because of the crowd, they went up on the roof and lowered him on his mat through the tiles into the middle of the crowd, right in front of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Jesus saw their faith, he said, ‘Friend, your sins ar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arisees and the teachers of the law began thinking to themselves, ‘Who is this fellow who speaks blasphemy? Who can forgive sins but God al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knew what they were thinking and asked, ‘Why are you thinking these things in your hear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is easier: to say, “Your sins are forgiven,” or to say, “Get up and wal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want you to know that the Son of Man has authority on earth to forgive sins.’ So he said to the paralysed man, ‘I tell you, get up, take your mat and go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mmediately he stood up in front of them, took what he had been lying on and went home prais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one was amazed and gave praise to God. They were filled with awe and said, ‘We have seen remarkable things today.’Jesus calls Levi and eats with sinn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is, Jesus went out and saw a tax collector by the name of Levi sitting at his tax booth. ‘Follow me,’ Jesus said 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as Jesus was standing by the Lake of Gennesaret, the people were crowding round him and listening to the word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Levi got up, left everything and followe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Levi held a great banquet for Jesus at his house, and a large crowd of tax collectors and others were eating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 teachers of the law who belonged to their sect complained to his disciples, ‘Why do you eat and drink with tax collectors and sinn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answered them, ‘It is not the healthy who need a doctor, but those who are i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have not come to call the righteous, but sinners to repentance.’Jesus questioned about fast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said to him, ‘John’s disciples often fast and pray, and so do the disciples of the Pharisees, but yours go on eating and drink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Can you make the friends of the bridegroom fast while he is with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time will come when the bridegroom will be taken from them; in those days they will fa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ld them this parable: ‘No-one tears a piece out of a new garment to patch an old one. Otherwise, they will have torn the new garment, and the patch from the new will not match the o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o-one pours new wine into old wineskins. Otherwise, the new wine will burst the skins; the wine will run out and the wineskins will be ru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w at the water’s edge two boats, left there by the fishermen, who were washing their ne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 new wine must be poured into new wineski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o-one after drinking old wine wants the new, for they say, “The old is better.”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got into one of the boats, the one belonging to Simon, and asked him to put out a little from the shore. Then he sat down and taught the people from the b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ad finished speaking, he said to Simon, ‘Put out into deep water, and let down the nets for a cat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on answered, ‘Master, we’ve worked hard all night and haven’t caught anything. But because you say so, I will let down the n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ad done so, they caught such a large number of fish that their nets began to bre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signalled to their partners in the other boat to come and help them, and they came and filled both boats so full that they began to sink.]]></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2026-06-15T05:48:43Z</dcterms:created>
  <dcterms:modified xsi:type="dcterms:W3CDTF">2026-06-15T05:48:43Z</dcterms:modified>
  <dc:title>Bible.com.au: Luke 5:1-39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