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3:1-3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duce fruit in keeping with repentance. And do not begin to say to yourselves, “We have Abraham as our father.” For I tell you that out of these stones God can raise up children for Abraha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xe has been laid to the root of the trees, and every tree that does not produce good fruit will be cut down and thrown into the fire.’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What should we do then?’ the crowd ask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answered, ‘Anyone who has two shirts should share with the one who has none, and anyone who has food should do the same.’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ax collectors came to be baptised. ‘Teacher,’ they asked, ‘what should we do?’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Don’t collect any more than you are required to,’ he told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ome soldiers asked him, ‘And what should we do?’He replied, ‘Don’t extort money and don’t accuse people falsely – be content with your pay.’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were waiting expectantly and were all wondering in their hearts if John might possibly be the Messia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answered them all, ‘I baptise you with water. But one who is more powerful than I will come, the straps of whose sandals I am not worthy to untie. He will baptise you with the Holy Spirit and fir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winnowing fork is in his hand to clear his threshing-floor and to gather the wheat into his barn, but he will burn up the chaff with unquenchable fire.’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the Baptist prepares the wa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th many other words John exhorted the people and proclaimed the good news to th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John rebuked Herod the tetrarch because of his marriage to Herodias, his brother’s wife, and all the other evil things he had done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od added this to them all: he locked John up in prison.The baptism and genealogy of Jesus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ll the people were being baptised, Jesus was baptised too. And as he was praying, heaven was opened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oly Spirit descended on him in bodily form like a dove. And a voice came from heaven: ‘You are my Son, whom I love; with you I am well pleased.’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Jesus himself was about thirty years old when he began his ministry. He was the son, so it was thought, of Joseph,the son of Heli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of Matthat,the son of Levi, the son of Melki,the son of Jannai, the son of Joseph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of Mattathias, the son of Amos,the son of Nahum, the son of Esli,the son of Naggai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of Maath,the son of Mattathias, the son of Semein,the son of Josek, the son of Joda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of Joanan, the son of Rhesa,the son of Zerubbabel, the son of Shealtiel,the son of Neri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fifteenth year of the reign of Tiberius Caesar – when Pontius Pilate was governor of Judea, Herod tetrarch of Galilee, his brother Philip tetrarch of Iturea and Traconitis, and Lysanias tetrarch of Abilene –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of Melki,the son of Addi, the son of Cosam,the son of Elmadam, the son of Er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of Joshua, the son of Eliezer,the son of Jorim, the son of Matthat,the son of Levi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of Simeon,the son of Judah, the son of Joseph,the son of Jonam, the son of Eliakim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of Melea, the son of Menna,the son of Mattatha, the son of Nathan,the son of David,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of Jesse,the son of Obed, the son of Boaz,the son of Salmon, the son of Nahshon,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of Amminadab, the son of Ram,the son of Hezron, the son of Perez,the son of Judah,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of Jacob,the son of Isaac, the son of Abraham,the son of Terah, the son of Nahor,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of Serug, the son of Reu,the son of Peleg, the son of Eber,the son of Shelah,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of Cainan,the son of Arphaxad, the son of Shem,the son of Noah, the son of Lamech,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of Methuselah, the son of Enoch,the son of Jared, the son of Mahalalel,the son of Kenan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ring the high-priesthood of Annas and Caiaphas, the word of God came to John son of Zechariah in the wilderness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 of Enosh,the son of Seth, the son of Adam,the son of Go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ent into all the country around the Jordan, preaching a baptism of repentance for the forgiveness of sin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t is written in the book of the words of Isaiah the prophet:‘A voice of one calling in the wilderness,“Prepare the way for the Lord,make straight paths for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valley shall be filled in,every mountain and hill made low.The crooked roads shall become straight,the rough ways smoo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people will see God’s salvation.” ’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said to the crowds coming out to be baptised by him, ‘You brood of vipers! Who warned you to flee from the coming wrath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2026-08-03T01:54:23Z</dcterms:created>
  <dcterms:modified xsi:type="dcterms:W3CDTF">2026-08-03T01:54:23Z</dcterms:modified>
  <dc:title>Bible.com.au: Luke 3:1-38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