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3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duce fruit in keeping with repentance. And do not begin to say to yourselves, “We have Abraham as our father.” For I tell you that out of these stones God can raise up children for Abra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xe has been laid to the root of the trees, and every tree that does not produce good fruit will be cut down and thrown into the fire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should we do then?’ the crowd as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answered, ‘Anyone who has two shirts should share with the one who has none, and anyone who has food should do the same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ax collectors came to be baptised. ‘Teacher,’ they asked, ‘what should we do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n’t collect any more than you are required to,’ he tol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ome soldiers asked him, ‘And what should we do?’He replied, ‘Don’t extort money and don’t accuse people falsely – be content with your pay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waiting expectantly and were all wondering in their hearts if John might possibly be the Messi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answered them all, ‘I baptise you with water. But one who is more powerful than I will come, the straps of whose sandals I am not worthy to untie. He will baptise you with the Holy Spirit and fi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nnowing fork is in his hand to clear his threshing-floor and to gather the wheat into his barn, but he will burn up the chaff with unquenchable fire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any other words John exhorted the people and proclaimed the good news 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John rebuked Herod the tetrarch because of his marriage to Herodias, his brother’s wife, and all the other evil things he had don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added this to them all: he locked John up in prison.The baptism and genealogy of Jesu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ll the people were being baptised, Jesus was baptised too. And as he was praying, heaven was opene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oly Spirit descended on him in bodily form like a dove. And a voice came from heaven: ‘You are my Son, whom I love; with you I am well pleased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esus himself was about thirty years old when he began his ministry. He was the son, so it was thought, of Joseph,the son of Heli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tthat,the son of Levi, the son of Melki,the son of Jannai, the son of Josep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ttathias, the son of Amos,the son of Nahum, the son of Esli,the son of Naggai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ath,the son of Mattathias, the son of Semein,the son of Josek, the son of Joda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Joanan, the son of Rhesa,the son of Zerubbabel, the son of Shealtiel,the son of Neri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fteenth year of the reign of Tiberius Caesar – when Pontius Pilate was governor of Judea, Herod tetrarch of Galilee, his brother Philip tetrarch of Iturea and Traconitis, and Lysanias tetrarch of Abilene –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elki,the son of Addi, the son of Cosam,the son of Elmadam, the son of Er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Joshua, the son of Eliezer,the son of Jorim, the son of Matthat,the son of Levi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Simeon,the son of Judah, the son of Joseph,the son of Jonam, the son of Eliakim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elea, the son of Menna,the son of Mattatha, the son of Nathan,the son of David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Jesse,the son of Obed, the son of Boaz,the son of Salmon, the son of Nahshon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mminadab, the son of Ram,the son of Hezron, the son of Perez,the son of Judah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Jacob,the son of Isaac, the son of Abraham,the son of Terah, the son of Nahor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Serug, the son of Reu,the son of Peleg, the son of Eber,the son of Shela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Cainan,the son of Arphaxad, the son of Shem,the son of Noah, the son of Lamech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ethuselah, the son of Enoch,the son of Jared, the son of Mahalalel,the son of Kena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high-priesthood of Annas and Caiaphas, the word of God came to John son of Zechariah in the wildernes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Enosh,the son of Seth, the son of Adam,the son of G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nt into all the country around the Jordan, preaching a baptism of repentance for the forgiveness of s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 in the book of the words of Isaiah the prophet:‘A voice of one calling in the wilderness,“Prepare the way for the Lord,make straight paths for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alley shall be filled in,every mountain and hill made low.The crooked roads shall become straight,the rough ways smoo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people will see God’s salvation.” 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said to the crowds coming out to be baptised by him, ‘You brood of vipers! Who warned you to flee from the coming wrath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2026-06-02T20:05:30Z</dcterms:created>
  <dcterms:modified xsi:type="dcterms:W3CDTF">2026-06-02T20:05:30Z</dcterms:modified>
  <dc:title>Bible.com.au: Luke 3:1-38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