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4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hole assembly rose and led him off to Pil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began to accuse him, saying, ‘We have found this man subverting our nation. He opposes payment of taxes to Caesar and claims to be Messiah, a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ilate asked Jesus, ‘Are you the king of the Jews?’‘You have said so,’ Jesus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ilate announced to the chief priests and the crowd, ‘I find no basis for a charge against this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insisted, ‘He stirs up the people all over Judea by his teaching. He started in Galilee and has come all the way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earing this, Pilate asked if the man was a Galil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learned that Jesus was under Herod’s jurisdiction, he sent him to Herod, who was also in Jerusalem at that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rod saw Jesus, he was greatly pleased, because for a long time he had been wanting to see him. From what he had heard about him, he hoped to see him perform a sign of some s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lied him with many questions, but Jesus gave him no ans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ef priests and the teachers of the law were standing there, vehemently accusing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rod and his soldiers ridiculed and mocked him. Dressing him in an elegant robe, they sent him back to Pil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day Herod and Pilate became friends – before this they had been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e called together the chief priests, the rulers and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them, ‘You brought me this man as one who was inciting the people to rebellion. I have examined him in your presence and have found no basis for your charges agains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has Herod, for he sent him back to us; as you can see, he has done nothing to deserve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I will punish him and then releas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whole crowd shouted, ‘Away with this man! Release Barabbas to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rabbas had been thrown into prison for an insurrection in the city, and for mur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ting to release Jesus, Pilate appealed to them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kept shouting, ‘Crucify him! Crucif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third time he spoke to them: ‘Why? What crime has this man committed? I have found in him no grounds for the death penalty. Therefore I will have him punished and then releas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ith loud shouts they insistently demanded that he be crucified, and their shouts prevai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Pilate decided to grant their dem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leased the man who had been thrown into prison for insurrection and murder, the one they asked for, and surrendered Jesus to their will.The crucifixion of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soldiers led him away, they seized Simon from Cyrene, who was on his way in from the country, and put the cross on him and made him carry it behind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large number of people followed him, including women who mourned and wailed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turned and said to them, ‘Daughters of Jerusalem, do not weep for me; weep for yourselves and for your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ime will come when you will say, “Blessed are the childless women, the wombs that never bore and the breasts that never nurs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will say to the mountains, ‘Fall on us!’and to the hills, ‘Cover u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f people do these things when the tree is green, what will happen when it is d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wo other men, both criminals, were also led out with him to be execu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came to the place called the Skull, they crucified him there, along with the criminals – one on his right, the other on his lef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Father, forgive them, for they do not know what they are doing.’ And they divided up his clothes by casting lo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stood watching, and the rulers even sneered at him. They said, ‘He saved others; let him save himself if he is God’s Messiah, the Chosen 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ldiers also came up and mocked him. They offered him wine vineg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id, ‘If you are the king of the Jews, save yourself.’]]></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was a written notice above him, which read:This i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 criminals who hung there hurled insults at him: ‘Aren’t you the Messiah? Save yourself and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e other criminal rebuked him. ‘Don’t you fear God,’ he said, ‘since you are under the same sente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e are punished justly, for we are getting what our deeds deserve. But this man has done nothing wro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he said, ‘Jesus, remember me when you come into your kingdo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answered him, ‘Truly I tell you, today you will be with me in paradise.’The death of Jes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was now about noon, and darkness came over the whole land until three in the afterno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e sun stopped shining. And the curtain of the temple was torn in tw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called out with a loud voice, ‘Father, into your hands I commit my spirit.’ When he had said this, he breathed his la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enturion, seeing what had happened, praised God and said, ‘Surely this was a righteous m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all the people who had gathered to witness this sight saw what took place, they beat their breasts and went aw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ll those who knew him, including the women who had followed him from Galilee, stood at a distance, watching these things.The burial of Jes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ere was a man named Joseph, a member of the Council, a good and upright m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o had not consented to their decision and action. He came from the Judean town of Arimathea, and he himself was waiting for the kingdom of Go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oing to Pilate, he asked for Jesus’ bod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took it down, wrapped it in linen cloth and placed it in a tomb cut in the rock, one in which no-one had yet been lai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t was Preparation Day, and the Sabbath was about to beg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women who had come with Jesus from Galilee followed Joseph and saw the tomb and how his body was laid in 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they went home and prepared spices and perfumes. But they rested on the Sabbath in obedience to the command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2026-09-25T06:38:38Z</dcterms:created>
  <dcterms:modified xsi:type="dcterms:W3CDTF">2026-09-25T06:38:38Z</dcterms:modified>
  <dc:title>Bible.com.au: Luke 23:1-56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