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plied him with many questions, but Jesus gave him no ans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ief priests and the teachers of the law were standing there, vehemently accusing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rod and his soldiers ridiculed and mocked him. Dressing him in an elegant robe, they sent him back to Pila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day Herod and Pilate became friends – before this they had been enem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ilate called together the chief priests, the rulers and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to them, ‘You brought me this man as one who was inciting the people to rebellion. I have examined him in your presence and have found no basis for your charges agains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has Herod, for he sent him back to us; as you can see, he has done nothing to deserve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I will punish him and then releas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whole crowd shouted, ‘Away with this man! Release Barabbas to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whole assembly rose and led him off to Pil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rabbas had been thrown into prison for an insurrection in the city, and for murd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ting to release Jesus, Pilate appealed to them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kept shouting, ‘Crucify him! Crucify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third time he spoke to them: ‘Why? What crime has this man committed? I have found in him no grounds for the death penalty. Therefore I will have him punished and then releas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ith loud shouts they insistently demanded that he be crucified, and their shouts prevai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Pilate decided to grant their dem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released the man who had been thrown into prison for insurrection and murder, the one they asked for, and surrendered Jesus to their will.The crucifixion of Jes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the soldiers led him away, they seized Simon from Cyrene, who was on his way in from the country, and put the cross on him and made him carry it behind Je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large number of people followed him, including women who mourned and wailed for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turned and said to them, ‘Daughters of Jerusalem, do not weep for me; weep for yourselves and for your child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began to accuse him, saying, ‘We have found this man subverting our nation. He opposes payment of taxes to Caesar and claims to be Messiah, a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 time will come when you will say, “Blessed are the childless women, the wombs that never bore and the breasts that never nurs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y will say to the mountains, ‘Fall on us!’and to the hills, ‘Cover u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if people do these things when the tree is green, what will happen when it is d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wo other men, both criminals, were also led out with him to be execu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y came to the place called the Skull, they crucified him there, along with the criminals – one on his right, the other on his lef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said, ‘Father, forgive them, for they do not know what they are doing.’ And they divided up his clothes by casting lo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people stood watching, and the rulers even sneered at him. They said, ‘He saved others; let him save himself if he is God’s Messiah, the Chosen O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ldiers also came up and mocked him. They offered him wine vineg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aid, ‘If you are the king of the Jews, save yourself.’]]></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re was a written notice above him, which read:This is the king of the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Pilate asked Jesus, ‘Are you the king of the Jews?’‘You have said so,’ Jesus repli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of the criminals who hung there hurled insults at him: ‘Aren’t you the Messiah? Save yourself and 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he other criminal rebuked him. ‘Don’t you fear God,’ he said, ‘since you are under the same sentenc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e are punished justly, for we are getting what our deeds deserve. But this man has done nothing wro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he said, ‘Jesus, remember me when you come into your kingdo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answered him, ‘Truly I tell you, today you will be with me in paradise.’The death of Jesu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t was now about noon, and darkness came over the whole land until three in the afterno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the sun stopped shining. And the curtain of the temple was torn in tw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esus called out with a loud voice, ‘Father, into your hands I commit my spirit.’ When he had said this, he breathed his las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centurion, seeing what had happened, praised God and said, ‘Surely this was a righteous ma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n all the people who had gathered to witness this sight saw what took place, they beat their breasts and went a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Pilate announced to the chief priests and the crowd, ‘I find no basis for a charge against this m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all those who knew him, including the women who had followed him from Galilee, stood at a distance, watching these things.The burial of Jes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ow there was a man named Joseph, a member of the Council, a good and upright ma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o had not consented to their decision and action. He came from the Judean town of Arimathea, and he himself was waiting for the kingdom of Go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oing to Pilate, he asked for Jesus’ bod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he took it down, wrapped it in linen cloth and placed it in a tomb cut in the rock, one in which no-one had yet been lai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It was Preparation Day, and the Sabbath was about to begi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women who had come with Jesus from Galilee followed Joseph and saw the tomb and how his body was laid in i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they went home and prepared spices and perfumes. But they rested on the Sabbath in obedience to the commandmen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insisted, ‘He stirs up the people all over Judea by his teaching. He started in Galilee and has come all the way 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hearing this, Pilate asked if the man was a Galile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learned that Jesus was under Herod’s jurisdiction, he sent him to Herod, who was also in Jerusalem at that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Herod saw Jesus, he was greatly pleased, because for a long time he had been wanting to see him. From what he had heard about him, he hoped to see him perform a sign of some sort.]]></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2026-07-25T23:22:58Z</dcterms:created>
  <dcterms:modified xsi:type="dcterms:W3CDTF">2026-07-25T23:22:58Z</dcterms:modified>
  <dc:title>Bible.com.au: Luke 23:1-56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