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presProps" Target="presProps.xml"/>
  <Relationship Id="rId78" Type="http://schemas.openxmlformats.org/officeDocument/2006/relationships/viewProps" Target="viewProps.xml"/>
  <Relationship Id="rId7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2:1-7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Peter and John, saying, ‘Go and make preparations for us to eat the Passover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re do you want us to prepare for it?’ they as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lied, ‘As you enter the city, a man carrying a jar of water will meet you. Follow him to the house that he enter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the owner of the house, “The Teacher asks: where is the guest room, where I may eat the Passover with my disciples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how you a large room upstairs, all furnished. Make preparations there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ft and found things just as Jesus had told them. So they prepared the Passo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hour came, Jesus and his apostles reclined at the t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m, ‘I have eagerly desired to eat this Passover with you before I suff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ll you, I will not eat it again until it finds fulfilment in the kingdom of God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aking the cup, he gave thanks and said, ‘Take this and divide it amo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agrees to betray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ll you I will not drink again from the fruit of the vine until the kingdom of God comes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bread, gave thanks and broke it, and gave it to them, saying, ‘This is my body given for you; do this in remembrance of me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after the supper he took the cup, saying, ‘This cup is the new covenant in my blood, which is poured out for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and of him who is going to betray me is with mine on the tab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n will go as it has been decreed. But woe to that man who betrays him!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gan to question among themselves which of them it might be who would do thi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pute also arose among them as to which of them was considered to be greate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‘The kings of the Gentiles lord it over them; and those who exercise authority over them call themselves Benefacto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not to be like that. Instead, the greatest among you should be like the youngest, and the one who rules like the one who serv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s greater, the one who is at the table or the one who serves? Is it not the one who is at the table? But I am among you as one who ser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Festival of Unleavened Bread, called the Passover, was approach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ose who have stood by me in my tria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confer on you a kingdom, just as my Father conferred one on m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eat and drink at my table in my kingdom and sit on thrones, judging the twelve tribes of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imon, Simon, Satan has asked to sift all of you as whea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prayed for you, Simon, that your faith may not fail. And when you have turned back, strengthen your brothers.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plied, ‘Lord, I am ready to go with you to prison and to death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‘I tell you, Peter, before the cock crows today, you will deny three times that you know me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sked them, ‘When I sent you without purse, bag or sandals, did you lack anything?’‘Nothing,’ they answer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‘But now if you have a purse, take it, and also a bag; and if you don’t have a sword, sell your cloak and buy on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ritten: “And he was numbered with the transgressors”; and I tell you that this must be fulfilled in me. Yes, what is written about me is reaching its fulfilment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the teachers of the law were looking for some way to get rid of Jesus, for they were afraid of the peopl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iples said, ‘See, Lord, here are two swords.’‘That’s enough!’ he replied.Jesus prays on the Mount of Olives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out as usual to the Mount of Olives, and his disciples followed hi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reaching the place, he said to them, ‘Pray that you will not fall into temptation.’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thdrew about a stone’s throw beyond them, knelt down and prayed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ather, if you are willing, take this cup from me; yet not my will, but yours be done.’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el from heaven appeared to him and strengthened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in anguish, he prayed more earnestly, and his sweat was like drops of blood falling to the groun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ose from prayer and went back to the disciples, he found them asleep, exhausted from sorrow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are you sleeping?’ he asked them. ‘Get up and pray so that you will not fall into temptation.’Jesus arrested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he was still speaking a crowd came up, and the man who was called Judas, one of the Twelve, was leading them. He approached Jesus to kiss him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tan entered Judas, called Iscariot, one of the Twelv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asked him, ‘Judas, are you betraying the Son of Man with a kiss?’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’ followers saw what was going to happen, they said, ‘Lord, should we strike with our swords?’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m struck the servant of the high priest, cutting off his right ea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answered, ‘No more of this!’ And he touched the man’s ear and healed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the chief priests, the officers of the temple guard, and the elders, who had come for him, ‘Am I leading a rebellion, that you have come with swords and clubs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I was with you in the temple courts, and you did not lay a hand on me. But this is your hour – when darkness reigns.’Peter disowns Jesus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eizing him, they led him away and took him into the house of the high priest. Peter followed at a distanc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ome there had kindled a fire in the middle of the courtyard and had sat down together, Peter sat down with them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-girl saw him seated there in the firelight. She looked closely at him and said, ‘This man was with him.’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enied it. ‘Woman, I don’t know him,’ he sai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s went to the chief priests and the officers of the temple guard and discussed with them how he might betray Jesu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ater someone else saw him and said, ‘You also are one of them.’‘Man, I am not!’ Peter replied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ut an hour later another asserted, ‘Certainly this fellow was with him, for he is a Galilean.’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replied, ‘Man, I don’t know what you’re talking about!’ Just as he was speaking, the cock crowed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urned and looked straight at Peter. Then Peter remembered the word the Lord had spoken to him: ‘Before the cock crows today, you will disown me three times.’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outside and wept bitterly.The guards mock Jesus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who were guarding Jesus began mocking and beating him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lindfolded him and demanded, ‘Prophesy! Who hit you?’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many other insulting things to him.Jesus before Pilate and Herod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daybreak the council of the elders of the people, both the chief priests and the teachers of the law, met together, and Jesus was led before them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you are the Messiah,’ they said, ‘tell us.’Jesus answered, ‘If I tell you, you will not believe m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elighted and agreed to give him money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asked you, you would not answer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now on, the Son of Man will be seated at the right hand of the mighty God.’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asked, ‘Are you then the Son of God?’He replied, ‘You say that I am.’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aid, ‘Why do we need any more testimony? We have heard it from his own lips.’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sented, and watched for an opportunity to hand Jesus over to them when no crowd was present.The Last Supper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day of Unleavened Bread on which the Passover lamb had to be sacrific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2026-06-02T20:06:31Z</dcterms:created>
  <dcterms:modified xsi:type="dcterms:W3CDTF">2026-06-02T20:06:31Z</dcterms:modified>
  <dc:title>Bible.com.au: Luke 22:1-71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