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d, ‘Neither will I tell you by what authority I am doing these things.’The parable of the ten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ent on to tell the people this parable: ‘A man planted a vineyard, rented it to some farmers and went away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harvest time he sent a servant to the tenants so they would give him some of the fruit of the vineyard. But the tenants beat him and sent him away empty-h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ent another servant, but that one also they beat and treated shamefully and sent away empty-h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ent still a third, and they wounded him and threw hi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owner of the vineyard said, “What shall I do? I will send my son, whom I love; perhaps they will respec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tenants saw him, they talked the matter over. “This is the heir,” they said. “Let’s kill him, and the inheritance will be 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hrew him out of the vineyard and killed him.‘What then will the owner of the vineyard do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come and kill those tenants and give the vineyard to others.’When the people heard this, they said, ‘God forb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looked directly at them and asked, ‘Then what is the meaning of that which is written:‘ “The stone the builders rejectedhas become the cornerst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uthority of Jesus questio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who falls on that stone will be broken to pieces; anyone on whom it falls will be cru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eachers of the law and the chief priests looked for a way to arrest him immediately, because they knew he had spoken this parable against them. But they were afraid of the people.Paying taxes to Caes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ing a close watch on him, they sent spies, who pretended to be sincere. They hoped to catch Jesus in something he said, so that they might hand him over to the power and authority of the govern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spies questioned him: ‘Teacher, we know that you speak and teach what is right, and that you do not show partiality but teach the way of God in accordance with the tr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right for us to pay taxes to Caesar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w through their duplicity and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me a denarius. Whose image and inscription are on it?’‘Caesar’s,’ they repl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Then give back to Caesar what is Caesar’s, and to God what is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unable to trap him in what he had said there in public. And astonished by his answer, they became silent.The resurrection and marria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Sadducees, who say there is no resurrection, came to Jesus with a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Jesus was teaching the people in the temple courts and proclaiming the good news, the chief priests and the teachers of the law, together with the elders, came up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acher,’ they said, ‘Moses wrote for us that if a man’s brother dies and leaves a wife but no children, the man must marry the widow and raise up offspring for his br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ere seven brothers. The first one married a woman and died child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eco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n the third married her, and in the same way the seven died, leaving no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nally, the woman died to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n, at the resurrection whose wife will she be, since the seven were married to 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The people of this age marry and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ose who are considered worthy of taking part in the age to come and in the resurrection from the dead will neither marry nor be given in marria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can no longer die; for they are like the angels. They are God’s children, since they are children of the resurrec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n the account of the burning bush, even Moses showed that the dead rise, for he calls the Lord “the God of Abraham, and the God of Isaac, and the God of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us by what authority you are doing these things,’ they said. ‘Who gave you this author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not the God of the dead, but of the living, for to him all are ali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teachers of the law responded, ‘Well said, teac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no-one dared to ask him any more questions.Whose son is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esus said to them, ‘Why is it said that the Messiah is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avid himself declares in the Book of Psalms:‘ “The Lord said to my Lord:‘Sit at my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til I make your enemiesa footstool for your fee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calls him “Lord.” How then can he be his son?’Warning against the teachers of the la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all the people were listening, Jesus said to his discip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teachers of the law. They like to walk around in flowing robes and love to be greeted with respect in the market-places and have the most important seats in the synagogues and the places of honour at banque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devour widows’ houses and for a show make lengthy prayers. These men will be punished most sever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plied, ‘I will also ask you a question. Tell 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s baptism – was it from heaven, or of human orig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iscussed it among themselves and said, ‘If we say, “From heaven,” he will ask, “Why didn’t you belie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we say, “Of human origin,” all the people will stone us, because they are persuaded that John was a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answered, ‘We don’t know where it was fro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2026-06-02T20:06:47Z</dcterms:created>
  <dcterms:modified xsi:type="dcterms:W3CDTF">2026-06-02T20:06:47Z</dcterms:modified>
  <dc:title>Bible.com.au: Luke 20:1-47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