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shepherds living out in the fields near by, keeping watch over their flocks at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ngel of the Lord appeared to them, and the glory of the Lord shone around them, and they were terr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to them, ‘Do not be afraid. I bring you good news that will cause great joy for all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day in the town of David a Saviour has been born to you; he is the Messia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a sign to you: you will find a baby wrapped in cloths and lying in a m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a great company of the heavenly host appeared with the angel, praising God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heaven,and on earth peace to those on whom his favour r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ngels had left them and gone into heaven, the shepherds said to one another, ‘Let’s go to Bethlehem and see this thing that has happened, which the Lord has told us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hurried off and found Mary and Joseph, and the baby, who was lying in the m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had seen him, they spread the word concerning what had been told them about this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who heard it were amazed at what the shepherds sai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treasured up all these things and pondered them in he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epherds returned, glorifying and praising God for all the things they had heard and seen, which were just as they had been t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eighth day, when it was time to circumcise the child, he was named Jesus, the name the angel had given him before he was conceived.Jesus presented in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time came for the purification rites required by the Law of Moses, Joseph and Mary took him to Jerusalem to present hi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t is written in the Law of the Lord, ‘Every firstborn male is to be consecrated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in keeping with what is said in the Law of the Lord: ‘a pair of doves or two young pige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as a man in Jerusalem called Simeon, who was righteous and devout. He was waiting for the consolation of Israel, and the Holy Spirit was o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had been revealed to him by the Holy Spirit that he would not die before he had seen the Lord’s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ved by the Spirit, he went into the temple courts. When the parents brought in the child Jesus to do for him what the custom of the Law requi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Caesar Augustus issued a decree that a census should be taken of the entire Roman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meon took him in his arms and praised God,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vereign Lord, as you have promised,you may now dismiss your servant in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eyes have seen your salv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you have prepared in the sight of all na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for revelation to the Gentiles,and the glory of your people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s father and mother marvelled at what was said about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imeon blessed them and said to Mary, his mother: ‘This child is destined to cause the falling and rising of many in Israel, and to be a sign that will be spoken again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the thoughts of many hearts will be revealed. And a sword will pierce your own soul to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also a prophet, Anna, the daughter of Penuel, of the tribe of Asher. She was very old; she had lived with her husband seven years after her marri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n was a widow until she was eighty-four. She never left the temple but worshipped night and day, fasting and pr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the first census that took place while Quirinius was governor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oming up to them at that very moment, she gave thanks to God and spoke about the child to all who were looking forward to the redemption of Jerusal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Joseph and Mary had done everything required by the Law of the Lord, they returned to Galilee to their own town of Nazar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hild grew and became strong; he was filled with wisdom, and the grace of God was on him.The boy Jesus at the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 year Jesus’ parents went to Jerusalem for the Festival of the Passo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was twelve years old, they went up to the festival, according to the cust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e festival was over, while his parents were returning home, the boy Jesus stayed behind in Jerusalem, but they were unaware of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nking he was in their company, they travelled on for a day. Then they began looking for him among their relatives and frie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did not find him, they went back to Jerusalem to look for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ree days they found him in the temple courts, sitting among the teachers, listening to them and asking them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one who heard him was amazed at his understanding and his ans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ryone went to their own town to regist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his parents saw him, they were astonished. His mother said to him, ‘Son, why have you treated us like this? Your father and I have been anxiously searching for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y were you searching for me?’ he asked. ‘Didn’t you know I had to be in my Father’s ho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y did not understand what he was saying to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went down to Nazareth with them and was obedient to them. But his mother treasured all these things in her hear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grew in wisdom and stature, and in favour with God and m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eph also went up from the town of Nazareth in Galilee to Judea, to Bethlehem the town of David, because he belonged to the house and line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here to register with Mary, who was pledged to be married to him and was expecting a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y were there, the time came for the baby to be bo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gave birth to her firstborn, a son. She wrapped him in cloths and placed him in a manger, because there was no guest room available for them.]]></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2026-05-25T19:37:28Z</dcterms:created>
  <dcterms:modified xsi:type="dcterms:W3CDTF">2026-05-25T19:37:28Z</dcterms:modified>
  <dc:title>Bible.com.au: Luke 2:1-52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