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9: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Zacchaeus stood up and said to the Lord, ‘Look, Lord! Here and now I give half of my possessions to the poor, and if I have cheated anybody out of anything, I will pay back four times the amou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said to him, ‘Today salvation has come to this house, because this man, too, is a son of Abrah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Son of Man came to seek and to save the lost.’The parable of the ten mina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le they were listening to this, he went on to tell them a parable, because he was near Jerusalem and the people thought that the kingdom of God was going to appear at o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id: ‘A man of noble birth went to a distant country to have himself appointed king and then to retur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called ten of his servants and gave them ten minas. “Put this money to work,” he said, “until I come bac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is subjects hated him and sent a delegation after him to say, “We don’t want this man to be our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as made king, however, and returned home. Then he sent for the servants to whom he had given the money, in order to find out what they had gained with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first one came and said, “Sir, your mina has earned ten mo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Well done, my good servant!” his master replied. “Because you have been trustworthy in a very small matter, take charge of ten cit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Zacchaeus the tax collecto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econd came and said, “Sir, your mina has earned five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master answered, “You take charge of five cit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another servant came and said, “Sir, here is your mina; I have kept it laid away in a piece of clo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as afraid of you, because you are a hard man. You take out what you did not put in and reap what you did not s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is master replied, “I will judge you by your own words, you wicked servant! You knew, did you, that I am a hard man, taking out what I did not put in, and reaping what I did not so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y then didn’t you put my money on deposit, so that when I came back, I could have collected it with inter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said to those standing by, “Take his mina away from him and give it to the one who has ten mina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Sir,” they said, “he already has t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replied, “I tell you that to everyone who has, more will be given, but as for the one who has nothing, even what they have will be taken aw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ose enemies of mine who did not want me to be king over them – bring them here and kill them in front of me.” ’Jesus comes to Jerusalem as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entered Jericho and was passing throug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Jesus had said this, he went on ahead, going up to Jerusal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he approached Bethphage and Bethany at the hill called the Mount of Olives, he sent two of his disciples, saying to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 to the village ahead of you, and as you enter it, you will find a colt tied there, which no-one has ever ridden. Untie it and bring it he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anyone asks you, “Why are you untying it?” say, “The Lord needs it.”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ose who were sent ahead went and found it just as he had told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they were untying the colt, its owners asked them, ‘Why are you untying the col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replied, ‘The Lord needs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brought it to Jesus, threw their cloaks on the colt and put Jesus on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he went along, people spread their cloaks on the ro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he came near the place where the road goes down the Mount of Olives, the whole crowd of disciples began joyfully to praise God in loud voices for all the miracles they had se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man was there by the name of Zacchaeus; he was a chief tax collector and was wealth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lessed is the king who comes in the name of the Lord!’‘Peace in heaven and glory in the highes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me of the Pharisees in the crowd said to Jesus, ‘Teacher, rebuke your discipl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tell you,’ he replied, ‘if they keep quiet, the stones will cry ou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s he approached Jerusalem and saw the city, he wept over i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aid, ‘If you, even you, had only known on this day what would bring you peace – but now it is hidden from your ey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days will come upon you when your enemies will build an embankment against you and encircle you and hem you in on every sid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will dash you to the ground, you and the children within your walls. They will not leave one stone on another, because you did not recognise the time of God’s coming to you.’Jesus at the templ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Jesus entered the temple courts, he began to drive out those who were selli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t is written,’ he said to them, ‘ “My house will be a house of prayer”; but you have made it “a den of robber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Every day he was teaching at the temple. But the chief priests, the teachers of the law and the leaders among the people were trying to kill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anted to see who Jesus was, but because he was short he could not see over the crow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et they could not find any way to do it, because all the people hung on his word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ran ahead and climbed a sycamore-fig tree to see him, since Jesus was coming that 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reached the spot, he looked up and said to him, ‘Zacchaeus, come down immediately. I must stay at your house to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came down at once and welcomed him glad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people saw this and began to mutter, ‘He has gone to be the guest of a sinner.’]]></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2026-07-23T08:30:55Z</dcterms:created>
  <dcterms:modified xsi:type="dcterms:W3CDTF">2026-07-23T08:30:55Z</dcterms:modified>
  <dc:title>Bible.com.au: Luke 19:1-48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