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n’t he rather say, “Prepare my supper, get yourself ready and wait on me while I eat and drink; after that you may eat and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he thank the servant because he did what he was tol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you also, when you have done everything you were told to do, should say, “We are unworthy servants; we have only done our duty.” ’Jesus heals ten men with lepro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on his way to Jerusalem, Jesus travelled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he was going into a village, ten men who had leprosy met him.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lled out in a loud voice,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saw them, he said, ‘Go, show yourselves to the priests.’ And as they went, they were clean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of them, when he saw he was healed,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at Jesus’ feet and thanked him – and he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Were not all ten cleans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 faith, du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s no-one returned to give praise to God except this foreig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aid to him, ‘Rise and go; your faith has made you well.’The coming of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n being asked by the Pharisees when the kingdom of God would come, Jesus replied, ‘The coming of the kingdom of God is not something that can be ob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r will people say, “Here it is,” or “There it is,” because the kingdom of God is in your mid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his disciples, ‘The time is coming when you will long to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ople will tell you, “There he is!” or “Here he is!” Do not go running off afte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Son of Man in his day will be like the lightning, which flashes and lights up the sky from one end to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any things and be rejected by this gene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st as it was in the days of Noah, so also wi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ople were eating, drinking, marrying and being given in marriage up to the day Noah entered the ark. Then the flood came and destroy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cause people to stumble are bound to come, but woe to anyone through whom they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the same in the days of Lot. People were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day Lot left Sodom, fire and sulphur rained down from heaven and destroy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ill be just like this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no-one who is on the housetop, with possessions inside, should go down to get them. Likewise, no-one in the field should go back for any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ever tries to keep their life will lose it, and whoever loses their life will preser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on that night two people will be in one bed; one wi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corn together; one wi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 Lord?’ they asked.He replied, ‘Where there is a dead body, there the vultures will g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them to be thrown into the sea with a millstone tied round their neck than to cause one of these little ones to stumb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yourselves.‘If your brother or sister sins against you, rebuke them; and if they repent,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they sin against you seven times in a day and seven times come back to you saying “I repent,” you must forgi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Increase our f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plied, ‘If you have faith as small as a mustard seed, you can say to this mulberry tree, “Be uprooted and planted in the sea,” and it will obey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ploughing or looking after the sheep. Will he say to the servant when he comes in from the field, “Come along now and sit down to ea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2026-07-02T04:58:35Z</dcterms:created>
  <dcterms:modified xsi:type="dcterms:W3CDTF">2026-07-02T04:58:35Z</dcterms:modified>
  <dc:title>Bible.com.au: Luke 17:1-37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