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n’t he rather say, “Prepare my supper, get yourself ready and wait on me while I eat and drink; after that you may eat and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l he thank the servant because he did what he was told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you also, when you have done everything you were told to do, should say, “We are unworthy servants; we have only done our duty.” ’Jesus heals ten men with lepros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on his way to Jerusalem, Jesus travelled along the border between Samaria and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he was going into a village, ten men who had leprosy met him. They stood at a dis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lled out in a loud voice, ‘Jesus, Master, have pity o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saw them, he said, ‘Go, show yourselves to the priests.’ And as they went, they were clean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of them, when he saw he was healed, came back, praising God in a loud vo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rew himself at Jesus’ feet and thanked him – and he was a Samarit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asked, ‘Were not all ten cleansed? Where are the other n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n, faith, du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s no-one returned to give praise to God except this foreig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aid to him, ‘Rise and go; your faith has made you well.’The coming of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on being asked by the Pharisees when the kingdom of God would come, Jesus replied, ‘The coming of the kingdom of God is not something that can be obser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r will people say, “Here it is,” or “There it is,” because the kingdom of God is in your mid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said to his disciples, ‘The time is coming when you will long to see one of the days of the Son of Man, but you will not se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ople will tell you, “There he is!” or “Here he is!” Do not go running off after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Son of Man in his day will be like the lightning, which flashes and lights up the sky from one end to the 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irst he must suffer many things and be rejected by this gener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st as it was in the days of Noah, so also will it be in the days of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ople were eating, drinking, marrying and being given in marriage up to the day Noah entered the ark. Then the flood came and destroyed them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aid to his disciples: ‘Things that cause people to stumble are bound to come, but woe to anyone through whom they c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as the same in the days of Lot. People were eating and drinking, buying and selling, planting and build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day Lot left Sodom, fire and sulphur rained down from heaven and destroyed them 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ill be just like this on the day the Son of Man is revea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at day no-one who is on the housetop, with possessions inside, should go down to get them. Likewise, no-one in the field should go back for any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Lot’s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tries to keep their life will lose it, and whoever loses their life will preserve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tell you, on that night two people will be in one bed; one will be taken and the other lef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wo women will be grinding corn together; one will be taken and the other lef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re, Lord?’ they asked.He replied, ‘Where there is a dead body, there the vultures will g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ould be better for them to be thrown into the sea with a millstone tied round their neck than to cause one of these little ones to stumb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atch yourselves.‘If your brother or sister sins against you, rebuke them; and if they repent, forgive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if they sin against you seven times in a day and seven times come back to you saying “I repent,” you must forgiv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postles said to the Lord, ‘Increase our fai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replied, ‘If you have faith as small as a mustard seed, you can say to this mulberry tree, “Be uprooted and planted in the sea,” and it will obey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ppose one of you has a servant ploughing or looking after the sheep. Will he say to the servant when he comes in from the field, “Come along now and sit down to eat”?]]></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Luke 17:1-37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