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55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1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Or suppose a woman has ten silver coins and loses one. Doesn’t she light a lamp, sweep the house and search carefully until she finds it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finds it, she calls her friends and neighbours together and says, “Rejoice with me; I have found my lost coin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same way, I tell you, there is rejoicing in the presence of the angels of God over one sinner who repents.’The parable of the lost son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continued: ‘There was a man who had two so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er one said to his father, “Father, give me my share of the estate.” So he divided his property between 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Not long after that, the younger son got together all he had, set off for a distant country and there squandered his wealth in wild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had spent everything, there was a severe famine in that whole country, and he began to be in ne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went and hired himself out to a citizen of that country, who sent him to his fields to feed pi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nged to fill his stomach with the pods that the pigs were eating, but no-one gave him any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en he came to his senses, he said, “How many of my father’s hired servants have food to spare, and here I am starving to death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rable of the lost shee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et out and go back to my father and say to him: Father, I have sinned against heaven and against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 longer worthy to be called your son; make me like one of your hired servants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got up and went to his father.‘But while he was still a long way off, his father saw him and was filled with compassion for him; he ran to his son, threw his arms round him and kissed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son said to him, “Father, I have sinned against heaven and against you. I am no longer worthy to be called your son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But the father said to his servants, “Quick! Bring the best robe and put it on him. Put a ring on his finger and sandals on his fee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the fattened calf and kill it. Let’s have a feast and celebrat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son of mine was dead and is alive again; he was lost and is found.” So they began to celebrat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eanwhile, the elder son was in the field. When he came near the house, he heard music and danc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called one of the servants and asked him what was going 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r brother has come,” he replied, “and your father has killed the fattened calf because he has him back safe and sound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tax collectors and sinners were all gathering round to hear Jesu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elder brother became angry and refused to go in. So his father went out and pleaded with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nswered his father, “Look! All these years I’ve been slaving for you and never disobeyed your orders. Yet you never gave me even a young goat so I could celebrate with my friend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is son of yours who has squandered your property with prostitutes comes home, you kill the fattened calf for him!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My son,” the father said, “you are always with me, and everything I have is your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had to celebrate and be glad, because this brother of yours was dead and is alive again; he was lost and is found.” ’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Pharisees and the teachers of the law muttered, ‘This man welcomes sinners, and eats with them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told them this parabl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ppose one of you has a hundred sheep and loses one of them. Doesn’t he leave the ninety-nine in the open country and go after the lost sheep until he finds i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finds it, he joyfully puts it on his shoulder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es home. Then he calls his friends and neighbours together and says, “Rejoice with me; I have found my lost sheep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ll you that in the same way there will be more rejoicing in heaven over one sinner who repents than over ninety-nine righteous people who do not need to repent.The parable of the lost coin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2026-05-20T17:48:29Z</dcterms:created>
  <dcterms:modified xsi:type="dcterms:W3CDTF">2026-05-20T17:48:29Z</dcterms:modified>
  <dc:title>Bible.com.au: Luke 15:1-32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