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0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someone invites you to a wedding feast, do not take the place of honour, for a person more distinguished than you may have been invit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so, the host who invited both of you will come and say to you, “Give this person your seat.” Then, humiliated, you will have to take the least important pl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hen you are invited, take the lowest place, so that when your host comes, he will say to you, “Friend, move up to a better place.” Then you will be honoured in the presence of all the other gue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all those who exalt themselves will be humbled, and those who humble themselves will be exal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esus said to his host, ‘When you give a luncheon or dinner, do not invite your friends, your brothers or sisters, your relatives, or your rich neighbours; if you do, they may invite you back and so you will be repa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hen you give a banquet, invite the poor, the crippled, the lame, the bl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ou will be blessed. Although they cannot repay you, you will be repaid at the resurrection of the righteous.’The parable of the great banqu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one of those at the table with him heard this, he said to Jesus, ‘Blessed is the one who will eat at the feast in the kingdom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replied: ‘A certain man was preparing a great banquet and invited many gues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the time of the banquet he sent his servant to tell those who had been invited, “Come, for everything is now read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t a Pharisee’s ho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y all alike began to make excuses. The first said, “I have just bought a field, and I must go and see it. Please excuse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other said, “I have just bought five yoke of oxen, and I’m on my way to try them out. Please excuse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till another said, “I have just got married, so I can’t c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ervant came back and reported this to his master. Then the owner of the house became angry and ordered his servant, “Go out quickly into the streets and alleys of the town and bring in the poor, the crippled, the blind and the la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 “Sir,” the servant said, “what you ordered has been done, but there is still ro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master told his servant, “Go out to the roads and country lanes and compel them to come in, so that my house will be fu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tell you, not one of those who were invited will get a taste of my banquet.” ’The cost of being a disci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arge crowds were travelling with Jesus, and turning to them he sa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anyone comes to me and does not hate father and mother, wife and children, brothers and sisters – yes, even their own life – such a person cannot be my disci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oever does not carry their cross and follow me cannot be my disci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Sabbath, when Jesus went to eat in the house of a prominent Pharisee, he was being carefully watch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uppose one of you wants to build a tower. Won’t you first sit down and estimate the cost to see if you have enough money to complete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if you lay the foundation and are not able to finish it, everyone who sees it will ridicule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aying, “This person began to build and wasn’t able to finis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r suppose a king is about to go to war against another king. Won’t he first sit down and consider whether he is able with ten thousand men to oppose the one coming against him with twenty thous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he is not able, he will send a delegation while the other is still a long way off and will ask for terms of pea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same way, those of you who do not give up everything you have cannot be my discipl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alt is good, but if it loses its saltiness, how can it be made salty aga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t is fit neither for the soil nor for the manure heap; it is thrown out.‘Whoever has ears to hear, let them hea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in front of him was a man suffering from abnormal swelling of his bod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asked the Pharisees and experts in the law, ‘Is it lawful to heal on the Sabbath or no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y remained silent. So taking hold of the man, he healed him and sent him on his 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asked them, ‘If one of you has a child or an ox that falls into a well on the Sabbath day, will you not immediately pull it 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had nothing to s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he noticed how the guests picked the places of honour at the table, he told them this parable:]]></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2026-05-20T17:39:23Z</dcterms:created>
  <dcterms:modified xsi:type="dcterms:W3CDTF">2026-05-20T17:39:23Z</dcterms:modified>
  <dc:title>Bible.com.au: Luke 14:1-35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