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Sir,” the man replied, “leave it alone for one more year, and I’ll dig round it and fertilis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bears fruit next year, fine! If not, then cut it down.” ’Jesus heals a crippled woman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a Sabbath Jesus was teaching in one of the synagog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 woman was there who had been crippled by a spirit for eighteen years. She was bent over and could not straighten up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her, he called her forward and said to her, ‘Woman, you are set free from your infirm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put his hands on her, and immediately she straightened up and praise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dignant because Jesus had healed on the Sabbath, the synagogue leader said to the people, ‘There are six days for work. So come and be healed on those days, not on the Sabb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nswered him, ‘You hypocrites! Doesn’t each of you on the Sabbath untie your ox or donkey from the stall and lead it out to give it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ould not this woman, a daughter of Abraham, whom Satan has kept bound for eighteen long years, be set free on the Sabbath day from what bound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said this, all his opponents were humiliated, but the people were delighted with all the wonderful things he was doing.The parables of the mustard seed and the y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pent or per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sus asked, ‘What is the kingdom of God like? What shall I compare it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a mustard seed, which a man took and planted in his garden. It grew and became a tree, and the birds perched in its bran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he asked, ‘What shall I compare the kingdom of God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yeast that a woman took and mixed into about thirty kilograms of flour until it worked all through the dough.’The narrow d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went through the towns and villages, teaching as he made his way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asked him, ‘Lord, are only a few people going to be saved?’He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ke every effort to enter through the narrow door, because many, I tell you, will try to enter and will not be able 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 owner of the house gets up and closes the door, you will stand outside knocking and pleading, “Sir, open the door for us.”‘But he will answer, “I don’t know you or where you com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say, “We ate and drank with you, and you taught in our stre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reply, “I don’t know you or where you come from. Away from me, all you evildo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some present at that time who told Jesus about the Galileans whose blood Pilate had mixed with their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ill be weeping there, and gnashing of teeth, when you see Abraham, Isaac and Jacob and all the prophets in the kingdom of God, but you yourselves thrown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ople will come from east and west and north and south, and will take their places at the feast in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deed there are those who are last who will be first, and first who will be last.’Jesus’ sorrow for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time some Pharisees came to Jesus and said to him, ‘Leave this place and go somewhere else. Herod wants to kill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replied, ‘Go and tell that fox, “I will keep on driving out demons and healing people today and tomorrow, and on the third day I will reach my go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any case, I must press on today and tomorrow and the next day – for surely no prophet can die outside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you who kill the prophets and stone those sent to you, how often I have longed to gather your children together, as a hen gathers her chicks under her wings, and you were not will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ok, your house is left to you desolate. I tell you, you will not see me again until you say, “Blessed is he who comes in the nam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Do you think that these Galileans were worse sinners than all the other Galileans because they suffered this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ell you, no! But unless you repent, you too will all per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who died when the tower in Siloam fell on them – do you think they were more guilty than all the others living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ell you, no! But unless you repent, you too will all per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told this parable: ‘A man had a fig-tree growing in his vineyard, and he went to look for fruit on it but did not find 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the man who took care of the vineyard, “For three years now I’ve been coming to look for fruit on this fig-tree and haven’t found any. Cut it down! Why should it use up the soil?”]]></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Luke 13:1-35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