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when Zechariah’s division was on duty and he was serving as priest bef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chosen by lot, according to the custom of the priesthood, to go into the temple of the Lord and burn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time for the burning of incense came, all the assembled worshippers were praying out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 angel of the Lord appeared to him, standing at the right side of the altar of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Zechariah saw him, he was startled and was gripped with f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to him: ‘Do not be afraid, Zechariah; your prayer has been heard. Your wife Elizabeth will bear you a son, and you are to call him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joy and delight to you, and many will rejoice because of his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will be great in the sight of the Lord. He is never to take wine or other fermented drink, and he will be filled with the Holy Spirit even before he i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bring back many of the people of Israel to the Lord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ill go on before the Lord, in the spirit and power of Elijah, to turn the hearts of the parents to their children and the disobedient to the wisdom of the righteous – to make ready a people prepared for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chariah asked the angel, ‘How can I be sure of this? I am an old man and my wife is well on in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aid to him, ‘I am Gabriel. I stand in the presence of God, and I have been sent to speak to you and to tell you this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you will be silent and not able to speak until the day this happens, because you did not believe my words, which will come tru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were waiting for Zechariah and wondering why he stayed so long in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came out, he could not speak to them. They realised he had seen a vision in the temple, for he kept making signs to them but remained unable to spe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is time of service was completed, he returned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his wife Elizabeth became pregnant and for five months remained in se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done this for me,’ she said. ‘In these days he has shown his favour and taken away my disgrace among the people.’The birth of Jesus foret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ixth month of Elizabeth’s pregnancy, God sent the angel Gabriel to Nazareth, a town in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pledged to be married to a man named Joseph, a descendant of David. The virgin’s name was M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have undertaken to draw up an account of the things that have been fulfilled among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ngel went to her and said, ‘Greetings, you who are highly favoured! The Lord is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y was greatly troubled at his words and wondered what kind of greeting this might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angel said to her, ‘Do not be afraid, Mary, you have found favour with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conceive and give birth to a son, and you are to call him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the Most High. The Lord God will give him the throne of his father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will reign over Jacob’s descendants for ever; his kingdom will never e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will this be,’ Mary asked the angel, ‘since I am a virg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answered, ‘The Holy Spirit will come on you, and the power of the Most High will overshadow you. So the holy one to be born will be called the Son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n Elizabeth your relative is going to have a child in her old age, and she who was said to be unable to conceive is in her sixth mon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 word from God will ever f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they were handed down to us by those who from the first were eyewitnesses and servants of the w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s servant,’ Mary answered. ‘May your word to me be fulfilled.’ Then the angel left her.Mary visits Elizab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t that time Mary got ready and hurried to a town in the hill country of Jud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she entered Zechariah’s home and greeted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the baby leaped in her womb, and Elizabeth was filled with the Holy Spir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n a loud voice she exclaimed: ‘Blessed are you among women, and blessed is the child you will b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why am I so favoured, that the mother of my Lord should com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 sound of your greeting reached my ears, the baby in my womb leaped for jo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lessed is she who has believed that the Lord would fulfil his promises to her!’Mary’s so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My soul glorifies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rejoices in God my Savi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his in mind, since I myself have carefully investigated everything from the beginning, I too decided to write an orderly account for you, most excellent Theophil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s been mindfulof the humble state of his servant.From now on all generations will call me bless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the Mighty One has done great things for me –holy is his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mercy extends to those who fear him,from generation to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s performed mighty deeds with his arm;he has scattered those who are proud in their inmost though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s brought down rulers from their thronesbut has lifted up the humb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s filled the hungry with good thingsbut has sent the rich away emp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s helped his servant Israel,remembering to be mercif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Abraham and his descendants for ever,just as he promised our ancesto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stayed with Elizabeth for about three months and then returned home.The birth of John the Bapti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time for Elizabeth to have her baby, she ga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 may know the certainty of the things you have been taught.The birth of John the Baptist foreto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r neighbours and relatives heard that the Lord had shown her great mercy, and they shared her jo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On the eighth day they came to circumcise the child, and they were going to name him after his father Zecharia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is mother spoke up and said, ‘No! He is to be called Joh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y said to her, ‘There is no-one among your relatives who has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y made signs to his father, to find out what he would like to name the chil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asked for a writing tablet, and to everyone’s astonishment he wrote, ‘His name is Joh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mmediately his mouth was opened and his tongue set free, and he began to speak, praising Go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neighbours were filled with awe, and throughout the hill country of Judea people were talking about all these thing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Everyone who heard this wondered about it, asking, ‘What then is this child going to be?’ For the Lord’s hand was with him.Zechariah’s so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father Zechariah was filled with the Holy Spirit and prophes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ime of Herod king of Judea there was a priest named Zechariah, who belonged to the priestly division of Abijah; his wife Elizabeth was also a descendant of Aaro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raise be to the Lord, the God of Israel,because he has come to his people and redeemed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 has raised up a horn of salvation for usin the house of his servant Dav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aid through his holy prophets of long ago),]]></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and from the hand of all who hate us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show mercy to our ancestorsand to remember his holy covenan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he swore to our father Abraha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o rescue us from the hand of our enemies,and to enable us to serve him without fea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our d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ou, my child, will be called a prophet of the Most High;for you will go on before the Lord to prepare the way for him,]]></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his people the knowledge of salvationthrough the forgiveness of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of them were righteous in the sight of God, observing all the Lord’s commands and decrees blamelessly.]]></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the tender mercy of our God,by which the rising sun will come to us from heaven]]></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on those living in darknessand in the shadow of death,to guide our feet into the path of peac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became strong in spirit; and he lived in the wilderness until he appeared publicly to Israe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were childless because Elizabeth was not able to conceive, and they were both very ol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2026-06-23T07:07:11Z</dcterms:created>
  <dcterms:modified xsi:type="dcterms:W3CDTF">2026-06-23T07:07:11Z</dcterms:modified>
  <dc:title>Bible.com.au: Luke 1:1-80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