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3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9: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Aaron came to the altar and slaughtered the calf as a sin offering for himsel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is sons brought the blood to him, and he dipped his finger into the blood and put it on the horns of the altar; the rest of the blood he poured out at the base of the alt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 the altar he burned the fat, the kidneys and the long lobe of the liver from the sin offering, as the Lord commanded Mos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flesh and the hide he burned outside the cam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he slaughtered the burnt offering. His sons handed him the blood, and he splashed it against the sides of the alt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handed him the burnt offering piece by piece, including the head, and he burned them on the alt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washed the internal organs and the legs and burned them on top of the burnt offering on the alt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aron then brought the offering that was for the people. He took the goat for the people’s sin offering and slaughtered it and offered it for a sin offering as he did with the first on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brought the burnt offering and offered it in the prescribed w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also brought the grain offering, took a handful of it and burned it on the altar in addition to the morning’s burnt offer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riests begin their ministr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slaughtered the ox and the ram as the fellowship offering for the people. His sons handed him the blood, and he splashed it against the sides of the alt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the fat portions of the ox and the ram – the fat tail, the layer of fat, the kidneys and the long lobe of the liver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se they laid on the breasts, and then Aaron burned the fat on the alt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aron waved the breasts and the right thigh before the Lord as a wave offering, as Moses command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Aaron lifted his hands towards the people and blessed them. And having sacrificed the sin offering, the burnt offering and the fellowship offering, he stepped dow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oses and Aaron then went into the tent of meeting. When they came out, they blessed the people; and the glory of the Lord appeared to all the peop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ire came out from the presence of the Lord and consumed the burnt offering and the fat portions on the altar. And when all the people saw it, they shouted for joy and fell face dow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e eighth day Moses summoned Aaron and his sons and the elders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aid to Aaron, ‘Take a bull calf for your sin offering and a ram for your burnt offering, both without defect, and present them before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say to the Israelites: “Take a male goat for a sin offering, a calf and a lamb – both a year old and without defect – for a burnt offer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n ox and a ram for a fellowship offering to sacrifice before the Lord, together with a grain offering mixed with olive oil. For today the Lord will appear to you.”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took the things Moses commanded to the front of the tent of meeting, and the entire assembly came near and stood before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Moses said, ‘This is what the Lord has commanded you to do, so that the glory of the Lord may appear to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oses said to Aaron, ‘Come to the altar and sacrifice your sin offering and your burnt offering and make atonement for yourself and the people; sacrifice the offering that is for the people and make atonement for them, as the Lord has commanded.’]]></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2026-06-02T19:55:06Z</dcterms:created>
  <dcterms:modified xsi:type="dcterms:W3CDTF">2026-06-02T19:55:06Z</dcterms:modified>
  <dc:title>Bible.com.au: Leviticus 9:1-24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