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8: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placed the breastpiece on him and put the Urim and Thummim in the breastpie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placed the turban on Aaron’s head and set the gold plate, the sacred emblem, on the front of it, as the Lord command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Moses took the anointing oil and anointed the tabernacle and everything in it, and so consecrat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prinkled some of the oil on the altar seven times, anointing the altar and all its utensils and the basin with its stand, to consecrat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poured some of the anointing oil on Aaron’s head and anointed him to consecrat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brought Aaron’s sons forward, put tunics on them, tied sashes round them and fastened caps on them, as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hen presented the bull for the sin offering, and Aaron and his sons laid their hands on its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laughtered the bull and took some of the blood, and with his finger he put it on all the horns of the altar to purify the altar. He poured out the rest of the blood at the base of the altar. So he consecrated it to make atonement for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also took all the fat around the internal organs, the long lobe of the liver, and both kidneys and their fat, and burned it on th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bull with its hide and its flesh and its intestines he burned outside the camp, as the Lord commanded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rdination of Aaron and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then presented the ram for the burnt offering, and Aaron and his sons laid their hands on it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oses slaughtered the ram and splashed the blood against the sides of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cut the ram into pieces and burned the head, the pieces and the f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hed the internal organs and the legs with water and burned the whole ram on the altar. It was a burnt offering, a pleasing aroma, a food offering presented to the Lord, as the Lord commande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hen presented the other ram, the ram for the ordination, and Aaron and his sons laid their hands on it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laughtered the ram and took some of its blood and put it on the lobe of Aaron’s right ear, on the thumb of his right hand and on the big toe of his right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also brought Aaron’s sons forward and put some of the blood on the lobes of their right ears, on the thumbs of their right hands and on the big toes of their right feet. Then he splashed blood against the sides of th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at, he took the fat, the fat tail, all the fat around the internal organs, the long lobe of the liver, both kidneys and their fat and the right t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rom the basket of bread made without yeast, which was before the Lord, he took one thick loaf, one thick loaf with olive oil mixed in, and one thin loaf, and he put these on the fat portions and on the right thig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put all these in the hands of Aaron and his sons, and they waved them before the Lord as a wave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took them from their hands and burned them on the altar on top of the burnt offering as an ordination offering, a pleasing aroma, a food offering presented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also took the breast, which was his share of the ordination ram, and waved it before the Lord as a wave offering, as the Lord commanded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took some of the anointing oil and some of the blood from the altar and sprinkled them on Aaron and his garments and on his sons and their garments. So he consecrated Aaron and his garments and his sons and their garm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then said to Aaron and his sons, ‘Cook the meat at the entrance to the tent of meeting and eat it there with the bread from the basket of ordination offerings, as I was commanded: “Aaron and his sons are to eat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burn the rest of the meat and the br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ave the entrance to the tent of meeting for seven days, until the days of your ordination are completed, for your ordination will last seven d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at has been done today was commanded by the Lord to make atonement for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must stay at the entrance to the tent of meeting day and night for seven days and do what the Lord requires, so that you will not die; for that is what I have been command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Aaron and his sons did everything the Lord commanded through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Aaron and his sons, their garments, the anointing oil, the bull for the sin offering, the two rams and the basket containing bread made without y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 the entire assembly at the entrance to the tent of m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did as the Lord commanded him, and the assembly gathered at the entrance to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said to the assembly, ‘This is what the Lord has commanded to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brought Aaron and his sons forward and washed them with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put the tunic on Aaron, tied the sash round him, clothed him with the robe and put the ephod on him. He also fastened the ephod with a decorative waistband, which he tied round hi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2026-07-23T08:29:11Z</dcterms:created>
  <dcterms:modified xsi:type="dcterms:W3CDTF">2026-07-23T08:29:11Z</dcterms:modified>
  <dc:title>Bible.com.au: Leviticus 8:1-36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