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remove all the fat from the bull of the sin offering – all the fat that is connected to the internal org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kidneys with the fat on them near the loins, and the long lobe of the liver, which he will remove with the kidney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the fat is removed from the ox sacrificed as a fellowship offering. Then the priest shall burn them on the altar of burnt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de of the bull and all its flesh, as well as the head and legs, the internal organs and the intestin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all the rest of the bull – he must take outside the camp to a place ceremonially clean, where the ashes are thrown, and burn it there in a wood fire on the ash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f the whole Israelite community sins unintentionally and does what is forbidden in any of the Lord’s commands, even though the community is unaware of the matter, when they realise their gui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in they committed becomes known, the assembly must bring a young bull as a sin offering and present it before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lders of the community are to lay their hands on the bull’s head before the Lord, and the bull shall be slaughtered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ointed priest is to take some of the bull’s blood into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dip his finger into the blood and sprinkle it before the Lord seven times in front of the cur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to put some of the blood on the horns of the altar that is before the Lord in the tent of meeting. The rest of the blood he shall pour out at the base of the altar of burnt offering at the entrance to the tent of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remove all the fat from it and burn it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o with this bull just as he did with the bull for the sin offering. In this way the priest will make atonement for the community, and they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hall take the bull outside the camp and burn it as he burned the first bull. This is the sin offering for the commun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When a leader sins unintentionally and does what is forbidden in any of the commands of the Lord his God, when he realises his guil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in he has committed becomes known, he must bring as his offering a male goat without de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lay his hand on the goat’s head and slaughter it at the place where the burnt offering is slaughtered before the Lord. It is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take some of the blood of the sin offering with his finger and put it on the horns of the altar of burnt offering and pour out the rest of the blood at the base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hall burn all the fat on the altar as he burned the fat of the fellowship offering. In this way the priest will make atonement for the leader’s sin, and he will be forgi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If any member of the community sins unintentionally and does what is forbidden in any of the Lord’s commands, when they realise their g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in they have committed becomes known, they must bring as their offering for the sin they committed a female goat without defec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to lay their hand on the head of the sin offering and slaughter it at the place of the burnt o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is to take some of the blood with his finger and put it on the horns of the altar of burnt offering and pour out the rest of the blood at the base of the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ll remove all the fat, just as the fat is removed from the fellowship offering, and the priest shall burn it on the altar as an aroma pleasing to the Lord. In this way the priest will make atonement for them, and they will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If someone brings a lamb as their sin offering, they are to bring a female without de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re to lay their hand on its head and slaughter it for a sin offering at the place where the burnt offering is slaughte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priest shall take some of the blood of the sin offering with his finger and put it on the horns of the altar of burnt offering and pour out the rest of the blood at the base of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all remove all the fat, just as the fat is removed from the lamb of the fellowship offering, and the priest shall burn it on the altar on top of the food offerings presented to the Lord. In this way the priest will make atonement for them for the sin they have committed, and they will be forgi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When anyone sins unintentionally and does what is forbidden in any of the Lord’s comman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the anointed priest sins, bringing guilt on the people, he must bring to the Lord a young bull without defect as a sin offering for the sin he has commit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present the bull at the entrance to the tent of meeting before the Lord. He is to lay his hand on its head and slaughter it ther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ointed priest shall take some of the bull’s blood and carry it in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o dip his finger into the blood and sprinkle some of it seven times before the Lord, in front of the curtain of the sanctua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 shall then put some of the blood on the horns of the altar of fragrant incense that is before the Lord in the tent of meeting. The rest of the bull’s blood he shall pour out at the base of the altar of burnt offering at the entrance to the tent of meeting.]]></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Leviticus 4:1-35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