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y your hand on its head and slaughter it in front of the tent of meeting. Then Aaron’s sons shall splash its blood against the sides of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fellowship offering you are to bring a food offering to the Lord: its fat, the entire fat tail cut off close to the backbone, the internal organs and all the fat that is connected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th kidneys with the fat on them near the loins, and the long lobe of the liver, which you will remove with the kidne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shall burn them on the altar as a food offering presented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If your offering is a goat, you are to present it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ay your hand on its head and slaughter it in front of the tent of meeting. Then Aaron’s sons shall splash its blood against the sides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what you offer you are to present this food offering to the Lord: the internal organs and all the fat that is connected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oth kidneys with the fat on them near the loins, and the long lobe of the liver, which you will remove with the kidne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shall burn them on the altar as a food offering, a pleasing aroma. All the fat is the L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This is a lasting ordinance for the generations to come, wherever you live: you must not eat any fat or any blo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ellowship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If your offering is a fellowship offering, and you offer an animal from the herd, whether male or female, you are to present before the Lord an animal without defec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lay your hand on the head of your offering and slaughter it at the entrance to the tent of meeting. Then Aaron’s sons the priests shall splash the blood against the sides of th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fellowship offering you are to bring a food offering to the Lord: the internal organs and all the fat that is connected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kidneys with the fat on them near the loins, and the long lobe of the liver, which you will remove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aron’s sons are to burn it on the altar on top of the burnt offering that is lying on the burning wood; it is a food offering, an aroma pleasing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f you offer an animal from the flock as a fellowship offering to the Lord, you are to offer a male or female without defec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offer a lamb, you are to present it before the Lord,]]></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2026-05-20T17:33:17Z</dcterms:created>
  <dcterms:modified xsi:type="dcterms:W3CDTF">2026-05-20T17:33:17Z</dcterms:modified>
  <dc:title>Bible.com.au: Leviticus 3:1-17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