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2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ve of you will chase a hundred, and a hundred of you will chase ten thousand, and your enemies will fall by the sword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 will look on you with favour and make you fruitful and increase your numbers, and I will keep my covenant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still be eating last year’s harvest when you will have to move it out to make room for the ne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ut my dwelling-place among you, and I will not abh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walk among you and be your God, and you will be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Lord your God, who brought you out of Egypt so that you would no longer be slaves to the Egyptians; I broke the bars of your yoke and enabled you to walk with heads held high.Punishment for disobedi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But if you will not listen to me and carry out all these comm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you reject my decrees and abhor my laws and fail to carry out all my commands and so violate my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will do this to you: I will bring on you sudden terror, wasting diseases and fever that will destroy your sight and sap your strength. You will plant seed in vain, because your enemies will ea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t my face against you so that you will be defeated by your enemies; those who hate you will rule over you, and you will flee even when no-one is pursu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ward for obed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If after all this you will not listen to me, I will punish you for your sins seven times 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break down your stubborn pride and make the sky above you like iron and the ground beneath you like bronz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strength will be spent in vain, because your soil will not yield its crops, nor will the trees of your land yield their fru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f you remain hostile towards me and refuse to listen to me, I will multiply your afflictions seven times over, as your sins deser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send wild animals against you, and they will rob you of your children, destroy your cattle and make you so few in number that your roads will be deser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If in spite of these things you do not accept my correction but continue to be hostile towards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myself will be hostile towards you and will afflict you for your sins seven times o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bring the sword on you to avenge the breaking of the covenant. When you withdraw into your cities, I will send a plague among you, and you will be given into enemy h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I cut off your supply of bread, ten women will be able to bake your bread in one oven, and they will dole out the bread by weight. You will eat, but you will not be satisf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If in spite of this you still do not listen to me but continue to be hostile towards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Do not make idols or set up an image or a sacred stone for yourselves, and do not place a carved stone in your land to bow down before it. I am the Lord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n my anger I will be hostile towards you, and I myself will punish you for your sins seven times o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ll eat the flesh of your sons and the flesh of your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estroy your high places, cut down your incense altars and pile your dead bodies on the lifeless forms of your idols, and I will abhor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turn your cities into ruins and lay waste your sanctuaries, and I will take no delight in the pleasing aroma of your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myself will lay waste the land, so that your enemies who live there will be appal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will scatter you among the nations and will draw out my sword and pursue you. Your land will be laid waste, and your cities will lie in rui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land will enjoy its sabbath years all the time that it lies desolate and you are in the country of your enemies; then the land will rest and enjoy its sabbath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time that it lies desolate, the land will have the rest it did not have during the sabbaths you lived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 “As for those of you who are left, I will make their hearts so fearful in the lands of their enemies that the sound of a wind-blown leaf will put them to flight. They will run as though fleeing from the sword, and they will fall, even though no-one is pursuing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ill stumble over one another as though fleeing from the sword, even though no-one is pursuing them. So you will not be able to stand before your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 “Observe my Sabbaths and have reverence for my sanctuary. I am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perish among the nations; the land of your enemies will devou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of you who are left will waste away in the lands of their enemies because of their sins; also because of their ancestors’ sins they will waste aw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 “But if they will confess their sins and the sins of their ancestors – their unfaithfulness and their hostility towards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ich made me hostile towards them so that I sent them into the land of their enemies – then when their uncircumcised hearts are humbled and they pay for their s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remember my covenant with Jacob and my covenant with Isaac and my covenant with Abraham, and I will remember the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land will be deserted by them and will enjoy its sabbaths while it lies desolate without them. They will pay for their sins because they rejected my laws and abhorred my decre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et in spite of this, when they are in the land of their enemies, I will not reject them or abhor them so as to destroy them completely, breaking my covenant with them. I am the Lord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for their sake I will remember the covenant with their ancestors whom I brought out of Egypt in the sight of the nations to be their God. I am the Lor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se are the decrees, the laws and the regulations that the Lord established at Mount Sinai between himself and the Israelites through M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If you follow my decrees and are careful to obey my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you rain in its season, and the ground will yield its crops and the trees thei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threshing will continue until grape harvest and the grape harvest will continue until planting, and you will eat all the food you want and live in safety in y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 will grant peace in the land, and you will lie down and no-one will make you afraid. I will remove wild beasts from the land, and the sword will not pass through your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pursue your enemies, and they will fall by the sword before you.]]></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2026-06-15T06:43:34Z</dcterms:created>
  <dcterms:modified xsi:type="dcterms:W3CDTF">2026-06-15T06:43:34Z</dcterms:modified>
  <dc:title>Bible.com.au: Leviticus 26:1-46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