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gard them as holy, because they offer up the food of your God. Consider them holy, because I the Lord am holy – I who make you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f a priest’s daughter defiles herself by becoming a prostitute, she disgraces her father; she must be burned in the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high priest, the one among his brothers who has had the anointing oil poured on his head and who has been ordained to wear the priestly garments, must not let his hair become unkempt or tear hi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ust not enter a place where there is a dead body. He must not make himself unclean, even for his father o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r leave the sanctuary of his God or desecrate it, because he has been dedicated by the anointing oil of his God.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 woman he marries must be a virg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ust not marry a widow, a divorced woman, or a woman defiled by prostitution, but only a virgin from his ow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he will not defile his offspring among his people. I am the Lord, who makes him hol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 to Aaron: “For the generations to come none of your descendants who has a defect may come near to offer the food of his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les for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who has any defect may come near: no man who is blind or lame, disfigured or deform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man with a crippled foot or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who is a hunchback or a dwarf, or who has any eye defect, or who has festering or running sores or damaged testic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descendant of Aaron the priest who has any defect is to come near to present the food offerings to the Lord. He has a defect; he must not come near to offer the food of his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may eat the most holy food of his God, as well as the holy f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because of his defect, he must not go near the curtain or approach the altar, and so desecrate my sanctuary. I am the Lord, who makes them ho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told this to Aaron and his sons and to all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Speak to the priests, the sons of Aaron, and say to them: “A priest must not make himself ceremonially unclean for any of his people who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xcept for a close relative, such as his mother or father, his son or daughter,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an unmarried sister who is dependent on him since she has no husband – for her he may make himself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ust not make himself unclean for people related to him by marriage, and so defile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Priests must not shave their heads or shave off the edges of their beards or cut their bod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ust be holy to their God and must not profane the name of their God. Because they present the food offerings to the Lord, the food of their God, they are to be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y must not marry women defiled by prostitution or divorced from their husbands, because priests are holy to their Go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Leviticus 21:1-24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