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471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20: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unishments for s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ay to the Israelites: “Any Israelite or any foreigner residing in Israel who sacrifices any of his children to Molek is to be put to death. The members of the community are to stone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myself will set my face against him and will cut him off from his people; for by sacrificing his children to Molek, he has defiled my sanctuary and profaned my holy na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f the members of the community close their eyes when that man sacrifices one of his children to Molek and if they fail to put him to dea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myself will set my face against him and his family and will cut them off from their people together with all who follow him in prostituting themselves to Mole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 “I will set my face against anyone who turns to mediums and spiritists to prostitute themselves by following them, and I will cut them off from their peop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 “Consecrate yourselves and be holy, because I am the Lord your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eep my decrees and follow them. I am the Lord, who makes you hol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 “Anyone who curses their father or mother is to be put to death. Because they have cursed their father or mother, their blood will be on their own hea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 “If a man commits adultery with another man’s wife – with the wife of his neighbour – both the adulterer and the adulteress are to be put to dea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 “If a man has sexual relations with his father’s wife, he has dishonoured his father. Both the man and the woman are to be put to death; their blood will be on their own head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 “If a man has sexual relations with his daughter-in-law, both of them are to be put to death. What they have done is a perversion; their blood will be on their own head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 “If a man has sexual relations with a man as one does with a woman, both of them have done what is detestable. They are to be put to death; their blood will be on their own head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 “If a man marries both a woman and her mother, it is wicked. Both he and they must be burned in the fire, so that no wickedness will be among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 “If a man has sexual relations with an animal, he is to be put to death, and you must kill the anima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 “If a woman approaches an animal to have sexual relations with it, kill both the woman and the animal. They are to be put to death; their blood will be on their own head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 “If a man marries his sister, the daughter of either his father or his mother, and they have sexual relations, it is a disgrace. They are to be publicly removed from their people. He has dishonoured his sister and will be held responsib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 “If a man has sexual relations with a woman during her monthly period, he has exposed the source of her flow, and she has also uncovered it. Both of them are to be cut off from their peop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 “Do not have sexual relations with the sister of either your mother or your father, for that would dishonour a close relative; both of you would be held responsib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 “If a man has sexual relations with his aunt, he has dishonoured his uncle. They will be held responsible; they will die childles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 “If a man marries his brother’s wife, it is an act of impurity; he has dishonoured his brother. They will be childles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 “Keep all my decrees and laws and follow them, so that the land where I am bringing you to live may not vomit you ou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u must not live according to the customs of the nations I am going to drive out before you. Because they did all these things, I abhorred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I said to you, ‘You will possess their land; I will give it to you as an inheritance, a land flowing with milk and honey.’ I am the Lord your God, who has set you apart from the nation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 “You must therefore make a distinction between clean and unclean animals and between unclean and clean birds. Do not defile yourselves by any animal or bird or anything that moves along the ground – those that I have set apart as unclean for yo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ou are to be holy to me because I, the Lord, am holy, and I have set you apart from the nations to be my ow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 “A man or woman who is a medium or spiritist among you must be put to death. You are to stone them; their blood will be on their own heads.”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2026-09-23T15:47:23Z</dcterms:created>
  <dcterms:modified xsi:type="dcterms:W3CDTF">2026-09-23T15:47:23Z</dcterms:modified>
  <dc:title>Bible.com.au: Leviticus 20:1-27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