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9: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eats it will be held responsible because they have desecrated what is holy to the Lord; they must be cut off from thei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When you reap the harvest of your land, do not reap to the very edges of your field or gather the gleanings of your harv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go over your vineyard a second time or pick up the grapes that have fallen. Leave them for the poor and the foreigner. I am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Do not steal.‘ “Do not lie.‘ “Do not deceive one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Do not swear falsely by my name and so profane the name of your God.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Do not defraud or rob your neighbour.‘ “Do not hold back the wages of a hired worker over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Do not curse the deaf or put a stumbling-block in front of the blind, but fear your God.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Do not pervert justice; do not show partiality to the poor or favouritism to the great, but judge your neighbour fair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Do not go about spreading slander among your people.‘ “Do not do anything that endangers your neighbour’s life. I am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 “Do not hate a fellow Israelite in your heart. Rebuke your neighbour frankly so that you will not share in their gui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arious la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Do not seek revenge or bear a grudge against anyone among your people, but love your neighbour as yourself. I am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Keep my decrees.‘ “Do not mate different kinds of animals.‘ “Do not plant your field with two kinds of seed.‘ “Do not wear clothing woven of two kinds of materi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If a man sleeps with a female slave who is promised to another man but who has not been ransomed or given her freedom, there must be due punishment. Yet they are not to be put to death, because she had not been fre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n, however, must bring a ram to the entrance to the tent of meeting for a guilt offering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the ram of the guilt offering the priest is to make atonement for him before the Lord for the sin he has committed, and his sin will be forgi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When you enter the land and plant any kind of fruit tree, regard its fruit as forbidden. For three years you are to consider it forbidden; it must not be eat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fourth year all its fruit will be holy, an offering of praise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n the fifth year you may eat its fruit. In this way your harvest will be increased. I am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 “Do not eat any meat with the blood still in it.‘ “Do not practise divination or seek om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Do not cut the hair at the sides of your head or clip off the edges of your be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Do not cut your bodies for the dead or put tattoo marks on yourselves. I am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Do not degrade your daughter by making her a prostitute, or the land will turn to prostitution and be filled with wicked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Observe my Sabbaths and have reverence for my sanctuary. I am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 “Do not turn to mediums or seek out spiritists, for you will be defiled by them. I am the Lord y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Stand up in the presence of the aged, show respect for the elderly and revere your God. I am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 “When a foreigner resides among you in your land, do not ill-trea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foreigner residing among you must be treated as your native-born. Love them as yourself, for you were foreigners in Egypt. I am the Lord your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 “Do not use dishonest standards when measuring length, weight or quanti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Use honest scales and honest weights, an honest ephah and an honest hin. I am the Lord your God, who brought you out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 “Keep all my decrees and all my laws and follow them. I am the Lor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entire assembly of Israel and say to them: “Be holy because I, the Lord your God, am ho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Each of you must respect your mother and father, and you must observe my Sabbaths. I am the Lord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Do not turn to idols or make metal gods for yourselves. I am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When you sacrifice a fellowship offering to the Lord, sacrifice it in such a way that it will be accepted on your beha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 shall be eaten on the day you sacrifice it or on the next day; anything left over until the third day must be bur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ny of it is eaten on the third day, it is impure and will not be accepted.]]></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2026-06-02T19:55:05Z</dcterms:created>
  <dcterms:modified xsi:type="dcterms:W3CDTF">2026-06-02T19:55:05Z</dcterms:modified>
  <dc:title>Bible.com.au: Leviticus 19:1-37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