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64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If the man with the discharge spits on anyone who is clean, they must wash their clothes and bathe with water, and they will be unclean til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Everything the man sits on when riding will be un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oever touches any of the things that were under him will be unclean till evening; whoever picks up those things must wash their clothes and bathe with water, and they will be unclean till eve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Anyone the man with a discharge touches without rinsing his hands with water must wash their clothes and bathe with water, and they will be unclean till eve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A clay pot that the man touches must be broken, and any wooden article is to be rinsed with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When a man is cleansed from his discharge, he is to count seven days for his ceremonial cleansing; he must wash his clothes and bathe himself with fresh water, and he will be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eighth day he must take two doves or two young pigeons and come before the Lord to the entrance to the tent of meeting and give them to the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is to sacrifice them, the one for a sin offering and the other for a burnt offering. In this way he will make atonement before the Lord for the man because of his dischar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When a man has an emission of semen, he must bathe his whole body with water, and he will be unclean till eve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 clothing or leather that has semen on it must be washed with water, and it will be unclean till eve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charges causing unclean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a man has sexual relations with a woman and there is an emission of semen, both of them must bathe with water, and they will be unclean till eve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When a woman has her regular flow of blood, the impurity of her monthly period will last seven days, and anyone who touches her will be unclean till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Anything she lies on during her period will be unclean, and anything she sits on will be uncl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yone who touches her bed will be unclean; they must wash their clothes and bathe with water, and they will be unclean til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one who touches anything she sits on will be unclean; they must wash their clothes and bathe with water, and they will be unclean till eve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ther it is the bed or anything she was sitting on, when anyone touches it, they will be unclean till even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If a man has sexual relations with her and her monthly flow touches him, he will be unclean for seven days; any bed he lies on will be un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When a woman has a discharge of blood for many days at a time other than her monthly period or has a discharge that continues beyond her period, she will be unclean as long as she has the discharge, just as in the days of her peri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 bed she lies on while her discharge continues will be unclean, as is her bed during her monthly period, and anything she sits on will be unclean, as during her peri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yone who touches them will be unclean; they must wash their clothes and bathe with water, and they will be unclean till eve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When she is cleansed from her discharge, she must count seven days, and after that she will be ceremonially cle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eighth day she must take two doves or two young pigeons and bring them to the priest at the entrance to the tent of mee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is to sacrifice one for a sin offering and the other for a burnt offering. In this way he will make atonement for her before the Lord for the uncleanness of her discharg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 “You must keep the Israelites separate from things that make them unclean, so they will not die in their uncleanness for defiling my dwelling-place, which is among them.”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regulations for a man with a discharge, for anyone made unclean by an emission of se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a woman in her monthly period, for a man or a woman with a discharge, and for a man who has sexual relations with a woman who is ceremonially uncle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When any man has an unusual bodily discharge, such a discharge is un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ther it continues flowing from his body or is blocked, it will make him unclean. This is how his discharge will bring about unclean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Any bed the man with a discharge lies on will be unclean, and anything he sits on will be uncl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yone who touches his bed must wash their clothes and bathe with water, and they will be unclean till eve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sits on anything that the man with a discharge sat on must wash their clothes and bathe with water, and they will be unclean till ev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Whoever touches the man who has a discharge must wash their clothes and bathe with water, and they will be unclean till evening.]]></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2026-06-24T22:29:51Z</dcterms:created>
  <dcterms:modified xsi:type="dcterms:W3CDTF">2026-06-24T22:29:51Z</dcterms:modified>
  <dc:title>Bible.com.au: Leviticus 15:1-33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