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4: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rson to be cleansed must wash their clothes, shave off all their hair and bathe with water; then they will be ceremonially clean. After this they may come into the camp, but they must stay outside their tent for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seventh day they must shave off all their hair; they must shave their head, their beard, their eyebrows and the rest of their hair. They must wash their clothes and bathe themselves with water, and they will be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they must bring two male lambs and one ewe lamb a year old, each without defect, along with three-tenths of an ephah of the finest flour mixed with olive oil for a grain offering, and one log of 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who pronounces them clean shall present both the one to be cleansed and their offerings before the Lord at the entrance to the tent of mee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riest is to take one of the male lambs and offer it as a guilt offering, along with the log of oil; he shall wave them before the Lord as a wave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slaughter the lamb in the sanctuary area where the sin offering and the burnt offering are slaughtered. Like the sin offering, the guilt offering belongs to the priest; it is most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est is to take some of the blood of the guilt offering and put it on the lobe of the right ear of the one to be cleansed, on the thumb of their right hand and on the big toe of their right fo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shall then take some of the log of oil, pour it in the palm of his own left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p his right forefinger into the oil in his palm, and with his finger sprinkle some of it before the Lord seven ti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is to put some of the oil remaining in his palm on the lobe of the right ear of the one to be cleansed, on the thumb of their right hand and on the big toe of their right foot, on top of the blood of the guil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sing from defiling 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est of the oil in his palm the priest shall put on the head of the one to be cleansed and make atonement for them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riest is to sacrifice the sin offering and make atonement for the one to be cleansed from their uncleanness. After that, the priest shall slaughter the burnt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fer it on the altar, together with the grain offering, and make atonement for them, and they will be 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however, they are poor and cannot afford these, they must take one male lamb as a guilt offering to be waved to make atonement for them, together with a tenth of an ephah of the finest flour mixed with olive oil for a grain offering, a log of o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wo doves or two young pigeons, such as they can afford, one for a sin offering and the other for a burnt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eighth day they must bring them for their cleansing to the priest at the entrance to the tent of meet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 is to take the lamb for the guilt offering, together with the log of oil, and wave them before the Lord as a wave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slaughter the lamb for the guilt offering and take some of its blood and put it on the lobe of the right ear of the one to be cleansed, on the thumb of their right hand and on the big toe of their right fo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is to pour some of the oil into the palm of his own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ith his right forefinger sprinkle some of the oil from his palm seven times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 oil in his palm he is to put on the same places he put the blood of the guilt offering – on the lobe of the right ear of the one to be cleansed, on the thumb of their right hand and on the big toe of their right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rest of the oil in his palm the priest shall put on the head of the one to be cleansed, to make atonement for them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hall sacrifice the doves or the young pigeons, such as the person can aff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as a sin offering and the other as a burnt offering, together with the grain offering. In this way the priest will make atonement before the Lord on behalf of the one to be clean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for anyone who has a defiling skin disease and who cannot afford the usual offerings for their cleansing.Cleansing from defiling mou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enter the land of Canaan, which I am giving you as your possession, and I put a spreading mould in a house in that l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owner of the house must go and tell the priest, “I have seen something that looks like a defiling mould in my hou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 is to order the house to be emptied before he goes in to examine the mould, so that nothing in the house will be pronounced unclean. After this the priest is to go in and inspect the hou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is to examine the mould on the walls, and if it has greenish or reddish depressions that appear to be deeper than the surface of the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regulations for any diseased person at the time of their ceremonial cleansing, when they are brought to the pri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riest shall go out of the doorway of the house and close it up for seven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seventh day the priest shall return to inspect the house. If the mould has spread on the wal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is to order that the contaminated stones be torn out and thrown into an unclean place outside the tow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must have all the inside walls of the house scraped and the material that is scraped off dumped into an unclean place outside the tow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they are to take other stones to replace these and take new clay and plaster the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f the defiling mould reappears in the house after the stones have been torn out and the house scraped and plaste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priest is to go and examine it and, if the mould has spread in the house, it is a persistent defiling mould; the house is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must be torn down – its stones, timbers and all the plaster – and taken out of the town to an unclean pla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yone who goes into the house while it is closed up will be unclean till even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yone who sleeps or eats in the house must wash thei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est is to go outside the camp and examine them. If they have been healed of their defiling skin disea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if the priest comes to examine it and the mould has not spread after the house has been plastered, he shall pronounce the house clean, because the defiling mould is go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o purify the house he is to take two birds and some cedar wood, scarlet yarn and hyssop.]]></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shall kill one of the birds over fresh water in a clay po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is to take the cedar wood, the hyssop, the scarlet yarn and the live bird, dip them into the blood of the dead bird and the fresh water, and sprinkle the house seven tim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hall purify the house with the bird’s blood, the fresh water, the live bird, the cedar wood, the hyssop and the scarlet yar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is to release the live bird in the open fields outside the town. In this way he will make atonement for the house, and it will be clea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se are the regulations for any defiling skin disease, for a so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defiling moulds in fabric or in a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for a swelling, a rash or a shiny sp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o determine when something is clean or unclean.These are the regulations for defiling skin diseases and defiling moul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order that two live clean birds and some cedar wood, scarlet yarn and hyssop be brought for the person to be cleanse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 shall order that one of the birds be killed over fresh water in a clay p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hen to take the live bird and dip it, together with the cedar wood, the scarlet yarn and the hyssop, into the blood of the bird that was killed over the fres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ven times he shall sprinkle the one to be cleansed of the defiling disease, and then pronounce them clean. After that, he is to release the live bird in the open field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2026-06-02T19:55:04Z</dcterms:created>
  <dcterms:modified xsi:type="dcterms:W3CDTF">2026-06-02T19:55:04Z</dcterms:modified>
  <dc:title>Bible.com.au: Leviticus 14:1-57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