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6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2: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she cannot afford a lamb, she is to bring two doves or two young pigeons, one for a burnt offering and the other for a sin offering. In this way the priest will make atonement for her, and she will be clea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rification after childbi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A woman who becomes pregnant and gives birth to a son will be ceremonially unclean for seven days, just as she is unclean during her monthly peri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eighth day the boy is to be circumci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man must wait thirty-three days to be purified from her bleeding. She must not touch anything sacred or go to the sanctuary until the days of her purification are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she gives birth to a daughter, for two weeks the woman will be unclean, as during her period. Then she must wait sixty-six days to be purified from her blee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When the days of her purification for a son or daughter are over, she is to bring to the priest at the entrance to the tent of meeting a year-old lamb for a burnt offering and a young pigeon or a dove for a sin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offer them before the Lord to make atonement for her, and then she will be ceremonially clean from her flow of blood.‘ “These are the regulations for the woman who gives birth to a boy or a girl.]]></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2026-06-15T06:18:48Z</dcterms:created>
  <dcterms:modified xsi:type="dcterms:W3CDTF">2026-06-15T06:18:48Z</dcterms:modified>
  <dc:title>Bible.com.au: Leviticus 12:1-8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