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drink wine or other fermented drink whenever you go into the tent of meeting, or you will die. This is a lasting ordinance for the generations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can distinguish between the holy and the common, between the unclean and the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you can teach the Israelites all the decrees the Lord has given them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Aaron and his remaining sons, Eleazar and Ithamar, ‘Take the grain offering left over from the food offerings prepared without yeast and presented to the Lord and eat it beside the altar, for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it in the sanctuary area, because it is your share and your sons’ share of the food offerings presented to the Lord; for so I have been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sons and your daughters may eat the breast that was waved and the thigh that was presented. Eat them in a ceremonially clean place; they have been given to you and your children as your share of the Israelites’ fellowship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igh that was presented and the breast that was waved must be brought with the fat portions of the food offerings, to be waved before the Lord as a wave offering. This will be the perpetual share for you and your children, as the Lord h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enquired about the goat of the sin offering and found that it had been burned, he was angry with Eleazar and Ithamar, Aaron’s remaining sons, and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the sanctuary area? It is most holy; it was given to you to take away the guilt of the community by making atonement for the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taken into the Holy Place, you should have eaten the goat in the sanctuary area, as I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replied to Moses, ‘Today they sacrificed their sin offering and their burnt offering before the Lord, but such things as this have happened to me. Would the Lord have been pleased if I had eaten the sin offering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he was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took their censers, put fire in them and added incense; and they offered unauthorised fire before the Lord, contrary to hi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fire came out from the presence of the Lord and consumed them, and they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then said to Aaron, ‘This is what the Lord spoke of when he said:‘ “Among those who approach meI will be proved holy;in the sight of all the peopleI will be honoured.”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ummoned Mishael and Elzaphan, sons of Aaron’s uncle Uzziel, and said to them, ‘Come here; carry your cousins outside the camp, away from the front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and carried them, still in their tunics, outside the camp, as Moses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his sons Eleazar and Ithamar, ‘Do not let your hair become unkempt and do not tear your clothes, or you will die and the Lord will be angry with the whole community. But your relatives, all the Israelites, may mourn for those the Lord has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leave the entrance to the tent of meeting or you will die, because the Lord’s anointing oil is on you.’ So they did as Moses sai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2026-07-23T08:32:18Z</dcterms:created>
  <dcterms:modified xsi:type="dcterms:W3CDTF">2026-07-23T08:32:18Z</dcterms:modified>
  <dc:title>Bible.com.au: Leviticus 10:1-20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