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alled to Moses and spoke to him from the tent of meeting.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When anyone among you brings an offering to the Lord, bring as your offering an animal from either the herd or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the offering is a burnt offering from the herd, you are to offer a male without defect. You must present it at the entrance to the tent of meeting so that it will be acceptable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lay your hand on the head of the burnt offering, and it will be accepted on your behalf to make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slaughter the young bull before the Lord, and then Aaron’s sons the priests shall bring the blood and splash it against the sides of the altar at the entrance 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skin the burnt offering and cut it into pie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Aaron the priest are to put fire on the altar and arrange wood on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aron’s sons the priests shall arrange the pieces, including the head and the fat, on the wood that is burning on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wash the internal organs and the legs with water, and the priest is to burn all of it on the altar. It is a burnt offering, a food offering, an aroma pleasing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f the offering is a burnt offering from the flock, from either the sheep or the goats, you are to offer a male without def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slaughter it at the north side of the altar before the Lord, and Aaron’s sons the priests shall splash its blood against the sides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cut it into pieces, and the priest shall arrange them, including the head and the fat, on the wood that is burning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wash the internal organs and the legs with water, and the priest is to bring all of them and burn them on the altar. It is a burnt offering, a food offering, an aroma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the offering to the Lord is a burnt offering of birds, you are to offer a dove or a young pi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bring it to the altar, wring off the head and burn it on the altar; its blood shall be drained out on the side of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is to remove the crop and the feathers and throw them down east of the altar where the ashes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ear it open by the wings, not dividing it completely, and then the priest shall burn it on the wood that is burning on the altar. It is a burnt offering, a food offering, an aroma pleasing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2026-09-22T12:40:05Z</dcterms:created>
  <dcterms:modified xsi:type="dcterms:W3CDTF">2026-09-22T12:40:05Z</dcterms:modified>
  <dc:title>Bible.com.au: Leviticus 1:1-17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