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96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et our bread at the risk of our livesbecause of the sword in the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hot as an oven,feverish from hu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have been violated in Zion,and virgins in the town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been hung up by their hands;elders are shown no resp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toil at the millstones;boys stagger under loads of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are gone from the city gate;the young men have stopped their music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is gone from our hearts;our dancing has turned 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has fallen from our head.Woe to us, for we have sinne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our hearts are faint;because of these things our eyes grow dim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ount Zion, which lies desolate,with jackals prowling over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has happened to us;look, and see our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reign for ever;your throne endures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lways forget us?Why do you forsake us so lo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 to yourself, Lord, that we may return;renew our days as of old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you have utterly rejected usand are angry with us beyond m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has been turned over to strangers,our homes to foreign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fatherless,our mothers are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buy the water we drink;our wood can be had only at a pr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ursue us are at our heels;we are weary and find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ubmitted to Egypt and Assyriato get enoug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 and are no more,and we bear their punish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rule over us,and there is no-one to free us from their h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2026-06-06T05:22:28Z</dcterms:created>
  <dcterms:modified xsi:type="dcterms:W3CDTF">2026-06-06T05:22:28Z</dcterms:modified>
  <dc:title>Bible.com.au: Lamentations 5:1-22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