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360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et our bread at the risk of our livesbecause of the sword in the dese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kin is hot as an oven,feverish from hung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have been violated in Zion,and virgins in the towns of Jud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have been hung up by their hands;elders are shown no respec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toil at the millstones;boys stagger under loads of w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are gone from the city gate;the young men have stopped their music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y is gone from our hearts;our dancing has turned to mou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has fallen from our head.Woe to us, for we have sinne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our hearts are faint;because of these things our eyes grow dim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ount Zion, which lies desolate,with jackals prowling over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what has happened to us;look, and see our disgr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reign for ever;your throne endures from generation to genera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lways forget us?Why do you forsake us so lo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 to yourself, Lord, that we may return;renew our days as of old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you have utterly rejected usand are angry with us beyond meas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inheritance has been turned over to strangers,our homes to foreign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come fatherless,our mothers are wid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ust buy the water we drink;our wood can be had only at a pr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pursue us are at our heels;we are weary and find no r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ubmitted to Egypt and Assyriato get enough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sinned and are no more,and we bear their punish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rule over us,and there is no-one to free us from their ha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2026-06-06T04:23:24Z</dcterms:created>
  <dcterms:modified xsi:type="dcterms:W3CDTF">2026-06-06T04:23:24Z</dcterms:modified>
  <dc:title>Bible.com.au: Lamentations 5:1-22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