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290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entations 4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the gold has lost its lustre,the fine gold become dull!The sacred gems are scatteredat every street corn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the precious children of Zion,once worth their weight in gold,are now considered as pots of clay,the work of a potter’s hands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jackals offer their breaststo nurse their young,but my people have become heartlesslike ostriches in the deser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irst the infant’s tonguesticks to the roof of its mouth;the children beg for bread,but no-one gives it to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once ate delicaciesare destitute in the streets.Those brought up in royal purplenow lie on ash heap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unishment of my peopleis greater than that of Sodom,which was overthrown in a momentwithout a hand turned to help h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princes were brighter than snowand whiter than milk,their bodies more ruddy than rubies,their appearance like lapis lazuli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they are blacker than soot;they are not recognised in the streets.Their skin has shrivelled on their bones;it has become as dry as a stick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killed by the sword are better offthan those who die of famine;racked with hunger, they waste awayfor lack of food from the fiel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ir own hands compassionate womenhave cooked their own children,who became their foodwhen my people were destroy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given full vent to his wrath;he has poured out his fierce anger.He kindled a fire in Zionthat consumed her foundation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s of the earth did not believe,nor did any of the peoples of the world,that enemies and foes could enterthe gates of Jerusal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t happened because of the sins of her prophetsand the iniquities of her priests,who shed within herthe blood of the righteou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y grope through the streetsas if they were blind.They are so defiled with bloodthat no-one dares to touch their garment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Go away! You are unclean!’ people cry to them.‘Away! Away! Don’t touch us!’When they flee and wander about,people among the nations say,‘They can stay here no longer.’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imself has scattered them;he no longer watches over them.The priests are shown no honour,the elders no favou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, our eyes failed,looking in vain for help;from our towers we watchedfor a nation that could not save u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stalked us at every step,so we could not walk in our streets.Our end was near, our days were numbered,for our end had co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pursuers were swifterthan eagles in the sky;they chased us over the mountainsand lay in wait for us in the deser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’s anointed, our very life breath,was caught in their traps.We thought that under his shadowwe would live among the nation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and be glad, Daughter Edom,you who live in the land of Uz.But to you also the cup will be passed;you will be drunk and stripped nake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punishment will end, Daughter Zion;he will not prolong your exile.But he will punish your sin, Daughter Edom,and expose your wickednes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2026-09-19T10:13:20Z</dcterms:created>
  <dcterms:modified xsi:type="dcterms:W3CDTF">2026-09-19T10:13:20Z</dcterms:modified>
  <dc:title>Bible.com.au: Lamentations 4:1-22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