
<file path=[Content_Types].xml><?xml version="1.0" encoding="utf-8"?>
<Types xmlns="http://schemas.openxmlformats.org/package/2006/content-types"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presProps.xml" ContentType="application/vnd.openxmlformats-officedocument.presentationml.presProps+xml"/>
  <Override PartName="/ppt/tableStyles.xml" ContentType="application/vnd.openxmlformats-officedocument.presentationml.tableStyles+xml"/>
  <Override PartName="/ppt/viewProps.xml" ContentType="application/vnd.openxmlformats-officedocument.presentationml.viewProps+xml"/>
  <Override PartName="/docProps/app.xml" ContentType="application/vnd.openxmlformats-officedocument.extended-properties+xml"/>
  <Override PartName="/docProps/core.xml" ContentType="application/vnd.openxmlformats-package.core-properties+xml"/>
  <Override PartName="/docProps/custom.xml" ContentType="application/vnd.openxmlformats-officedocument.custom-properties+xml"/>
  <Override PartName="/ppt/slideMasters/slideMaster1.xml" ContentType="application/vnd.openxmlformats-officedocument.presentationml.slideMaster+xml"/>
  <Override PartName="/ppt/theme/theme1.xml" ContentType="application/vnd.openxmlformats-officedocument.theme+xml"/>
  <Override PartName="/ppt/slideLayouts/slideLayout1.xml" ContentType="application/vnd.openxmlformats-officedocument.presentationml.slideLayout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slides/slide27.xml" ContentType="application/vnd.openxmlformats-officedocument.presentationml.slide+xml"/>
  <Override PartName="/ppt/slides/slide28.xml" ContentType="application/vnd.openxmlformats-officedocument.presentationml.slide+xml"/>
  <Override PartName="/ppt/slides/slide29.xml" ContentType="application/vnd.openxmlformats-officedocument.presentationml.slide+xml"/>
  <Override PartName="/ppt/slides/slide30.xml" ContentType="application/vnd.openxmlformats-officedocument.presentationml.slide+xml"/>
  <Override PartName="/ppt/slides/slide31.xml" ContentType="application/vnd.openxmlformats-officedocument.presentationml.slide+xml"/>
  <Override PartName="/ppt/slides/slide32.xml" ContentType="application/vnd.openxmlformats-officedocument.presentationml.slide+xml"/>
  <Override PartName="/ppt/slides/slide33.xml" ContentType="application/vnd.openxmlformats-officedocument.presentationml.slide+xml"/>
  <Override PartName="/ppt/slides/slide34.xml" ContentType="application/vnd.openxmlformats-officedocument.presentationml.slide+xml"/>
  <Override PartName="/ppt/slides/slide35.xml" ContentType="application/vnd.openxmlformats-officedocument.presentationml.slide+xml"/>
  <Override PartName="/ppt/slides/slide36.xml" ContentType="application/vnd.openxmlformats-officedocument.presentationml.slide+xml"/>
  <Override PartName="/ppt/slides/slide37.xml" ContentType="application/vnd.openxmlformats-officedocument.presentationml.slide+xml"/>
  <Override PartName="/ppt/slides/slide38.xml" ContentType="application/vnd.openxmlformats-officedocument.presentationml.slide+xml"/>
  <Override PartName="/ppt/slides/slide39.xml" ContentType="application/vnd.openxmlformats-officedocument.presentationml.slide+xml"/>
  <Override PartName="/ppt/slides/slide40.xml" ContentType="application/vnd.openxmlformats-officedocument.presentationml.slide+xml"/>
  <Override PartName="/ppt/slides/slide41.xml" ContentType="application/vnd.openxmlformats-officedocument.presentationml.slide+xml"/>
  <Override PartName="/ppt/slides/slide42.xml" ContentType="application/vnd.openxmlformats-officedocument.presentationml.slide+xml"/>
  <Override PartName="/ppt/slides/slide43.xml" ContentType="application/vnd.openxmlformats-officedocument.presentationml.slide+xml"/>
  <Override PartName="/ppt/slides/slide44.xml" ContentType="application/vnd.openxmlformats-officedocument.presentationml.slide+xml"/>
  <Override PartName="/ppt/slides/slide45.xml" ContentType="application/vnd.openxmlformats-officedocument.presentationml.slide+xml"/>
  <Override PartName="/ppt/slides/slide46.xml" ContentType="application/vnd.openxmlformats-officedocument.presentationml.slide+xml"/>
  <Override PartName="/ppt/slides/slide47.xml" ContentType="application/vnd.openxmlformats-officedocument.presentationml.slide+xml"/>
  <Override PartName="/ppt/slides/slide48.xml" ContentType="application/vnd.openxmlformats-officedocument.presentationml.slide+xml"/>
  <Override PartName="/ppt/slides/slide49.xml" ContentType="application/vnd.openxmlformats-officedocument.presentationml.slide+xml"/>
  <Override PartName="/ppt/slides/slide50.xml" ContentType="application/vnd.openxmlformats-officedocument.presentationml.slide+xml"/>
  <Override PartName="/ppt/slides/slide51.xml" ContentType="application/vnd.openxmlformats-officedocument.presentationml.slide+xml"/>
  <Override PartName="/ppt/slides/slide52.xml" ContentType="application/vnd.openxmlformats-officedocument.presentationml.slide+xml"/>
  <Override PartName="/ppt/slides/slide53.xml" ContentType="application/vnd.openxmlformats-officedocument.presentationml.slide+xml"/>
  <Override PartName="/ppt/slides/slide54.xml" ContentType="application/vnd.openxmlformats-officedocument.presentationml.slide+xml"/>
  <Override PartName="/ppt/slides/slide55.xml" ContentType="application/vnd.openxmlformats-officedocument.presentationml.slide+xml"/>
  <Override PartName="/ppt/slides/slide56.xml" ContentType="application/vnd.openxmlformats-officedocument.presentationml.slide+xml"/>
  <Override PartName="/ppt/slides/slide57.xml" ContentType="application/vnd.openxmlformats-officedocument.presentationml.slide+xml"/>
  <Override PartName="/ppt/slides/slide58.xml" ContentType="application/vnd.openxmlformats-officedocument.presentationml.slide+xml"/>
  <Override PartName="/ppt/slides/slide59.xml" ContentType="application/vnd.openxmlformats-officedocument.presentationml.slide+xml"/>
  <Override PartName="/ppt/slides/slide60.xml" ContentType="application/vnd.openxmlformats-officedocument.presentationml.slide+xml"/>
  <Override PartName="/ppt/slides/slide61.xml" ContentType="application/vnd.openxmlformats-officedocument.presentationml.slide+xml"/>
  <Override PartName="/ppt/slides/slide62.xml" ContentType="application/vnd.openxmlformats-officedocument.presentationml.slide+xml"/>
  <Override PartName="/ppt/slides/slide63.xml" ContentType="application/vnd.openxmlformats-officedocument.presentationml.slide+xml"/>
  <Override PartName="/ppt/slides/slide64.xml" ContentType="application/vnd.openxmlformats-officedocument.presentationml.slide+xml"/>
  <Override PartName="/ppt/slides/slide65.xml" ContentType="application/vnd.openxmlformats-officedocument.presentationml.slide+xml"/>
  <Override PartName="/ppt/slides/slide66.xml" ContentType="application/vnd.openxmlformats-officedocument.presentationml.slide+xml"/>
  <Override PartName="/ppt/slides/slide67.xml" ContentType="application/vnd.openxmlformats-officedocument.presentationml.slide+xml"/>
  <Override PartName="/ppt/slides/slide68.xml" ContentType="application/vnd.openxmlformats-officedocument.presentationml.slide+xml"/>
  <Override PartName="/ppt/slides/slide69.xml" ContentType="application/vnd.openxmlformats-officedocument.presentationml.slide+xml"/>
  <Default Extension="gif" ContentType="image/gif"/>
  <Default Extension="jpg" ContentType="image/jpeg"/>
  <Default Extension="jpeg" ContentType="image/jpeg"/>
  <Default Extension="png" ContentType="image/png"/>
  <Default Extension="xlsx" ContentType="application/vnd.openxmlformats-officedocument.spreadsheetml.sheet"/>
</Types>
</file>

<file path=_rels/.rels><?xml version="1.0" encoding="UTF-8" standalone="yes"?>
<Relationships xmlns="http://schemas.openxmlformats.org/package/2006/relationships">
  <Relationship Id="rId1" Type="http://schemas.openxmlformats.org/officeDocument/2006/relationships/officeDocument" Target="ppt/presentation.xml"/>
  <Relationship Id="rId2" Type="http://schemas.openxmlformats.org/package/2006/relationships/metadata/core-properties" Target="docProps/core.xml"/>
  <Relationship Id="rId3" Type="http://schemas.openxmlformats.org/officeDocument/2006/relationships/extended-properties" Target="docProps/app.xml"/>
  <Relationship Id="rId4" Type="http://schemas.openxmlformats.org/officeDocument/2006/relationships/custom-properties" Target="docProps/custom.xml"/>
</Relationships>
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>
  <p:sldMasterIdLst>
    <p:sldMasterId id="2147483648" r:id="rId1"/>
  </p:sldMasterIdLst>
  <p:sldIdLst>
    <p:sldId id="256" r:id="rId3"/>
    <p:sldId id="257" r:id="rId4"/>
    <p:sldId id="258" r:id="rId5"/>
    <p:sldId id="259" r:id="rId6"/>
    <p:sldId id="260" r:id="rId7"/>
    <p:sldId id="261" r:id="rId8"/>
    <p:sldId id="262" r:id="rId9"/>
    <p:sldId id="263" r:id="rId10"/>
    <p:sldId id="264" r:id="rId11"/>
    <p:sldId id="265" r:id="rId12"/>
    <p:sldId id="266" r:id="rId13"/>
    <p:sldId id="267" r:id="rId14"/>
    <p:sldId id="268" r:id="rId15"/>
    <p:sldId id="269" r:id="rId16"/>
    <p:sldId id="270" r:id="rId17"/>
    <p:sldId id="271" r:id="rId18"/>
    <p:sldId id="272" r:id="rId19"/>
    <p:sldId id="273" r:id="rId20"/>
    <p:sldId id="274" r:id="rId21"/>
    <p:sldId id="275" r:id="rId22"/>
    <p:sldId id="276" r:id="rId23"/>
    <p:sldId id="277" r:id="rId24"/>
    <p:sldId id="278" r:id="rId25"/>
    <p:sldId id="279" r:id="rId26"/>
    <p:sldId id="280" r:id="rId27"/>
    <p:sldId id="281" r:id="rId28"/>
    <p:sldId id="282" r:id="rId29"/>
    <p:sldId id="283" r:id="rId30"/>
    <p:sldId id="284" r:id="rId31"/>
    <p:sldId id="285" r:id="rId32"/>
    <p:sldId id="286" r:id="rId33"/>
    <p:sldId id="287" r:id="rId34"/>
    <p:sldId id="288" r:id="rId35"/>
    <p:sldId id="289" r:id="rId36"/>
    <p:sldId id="290" r:id="rId37"/>
    <p:sldId id="291" r:id="rId38"/>
    <p:sldId id="292" r:id="rId39"/>
    <p:sldId id="293" r:id="rId40"/>
    <p:sldId id="294" r:id="rId41"/>
    <p:sldId id="295" r:id="rId42"/>
    <p:sldId id="296" r:id="rId43"/>
    <p:sldId id="297" r:id="rId44"/>
    <p:sldId id="298" r:id="rId45"/>
    <p:sldId id="299" r:id="rId46"/>
    <p:sldId id="300" r:id="rId47"/>
    <p:sldId id="301" r:id="rId48"/>
    <p:sldId id="302" r:id="rId49"/>
    <p:sldId id="303" r:id="rId50"/>
    <p:sldId id="304" r:id="rId51"/>
    <p:sldId id="305" r:id="rId52"/>
    <p:sldId id="306" r:id="rId53"/>
    <p:sldId id="307" r:id="rId54"/>
    <p:sldId id="308" r:id="rId55"/>
    <p:sldId id="309" r:id="rId56"/>
    <p:sldId id="310" r:id="rId57"/>
    <p:sldId id="311" r:id="rId58"/>
    <p:sldId id="312" r:id="rId59"/>
    <p:sldId id="313" r:id="rId60"/>
    <p:sldId id="314" r:id="rId61"/>
    <p:sldId id="315" r:id="rId62"/>
    <p:sldId id="316" r:id="rId63"/>
    <p:sldId id="317" r:id="rId64"/>
    <p:sldId id="318" r:id="rId65"/>
    <p:sldId id="319" r:id="rId66"/>
    <p:sldId id="320" r:id="rId67"/>
    <p:sldId id="321" r:id="rId68"/>
    <p:sldId id="322" r:id="rId69"/>
    <p:sldId id="323" r:id="rId70"/>
    <p:sldId id="324" r:id="rId71"/>
  </p:sldIdLst>
  <p:sldSz cx="9144000" cy="5143500" type="screen16x9"/>
  <p:notesSz cx="6858000" cy="9144000"/>
  <p:defaultTextStyle>
    <a:defPPr>
      <a:defRPr lang="fr-FR"/>
    </a:defPPr>
    <a:lvl1pPr algn="l" defTabSz="914400" eaLnBrk="1" hangingPunct="1" latinLnBrk="0" marL="0" rtl="0">
      <a:defRPr kern="1200" sz="1800">
        <a:solidFill>
          <a:schemeClr val="tx1"/>
        </a:solidFill>
        <a:latin typeface="+mn-lt"/>
        <a:ea typeface="+mn-ea"/>
        <a:cs typeface="+mn-cs"/>
      </a:defRPr>
    </a:lvl1pPr>
    <a:lvl2pPr algn="l" defTabSz="914400" eaLnBrk="1" hangingPunct="1" latinLnBrk="0" marL="457200" rtl="0">
      <a:defRPr kern="1200" sz="1800">
        <a:solidFill>
          <a:schemeClr val="tx1"/>
        </a:solidFill>
        <a:latin typeface="+mn-lt"/>
        <a:ea typeface="+mn-ea"/>
        <a:cs typeface="+mn-cs"/>
      </a:defRPr>
    </a:lvl2pPr>
    <a:lvl3pPr algn="l" defTabSz="914400" eaLnBrk="1" hangingPunct="1" latinLnBrk="0" marL="914400" rtl="0">
      <a:defRPr kern="1200" sz="1800">
        <a:solidFill>
          <a:schemeClr val="tx1"/>
        </a:solidFill>
        <a:latin typeface="+mn-lt"/>
        <a:ea typeface="+mn-ea"/>
        <a:cs typeface="+mn-cs"/>
      </a:defRPr>
    </a:lvl3pPr>
    <a:lvl4pPr algn="l" defTabSz="914400" eaLnBrk="1" hangingPunct="1" latinLnBrk="0" marL="1371600" rtl="0">
      <a:defRPr kern="1200" sz="1800">
        <a:solidFill>
          <a:schemeClr val="tx1"/>
        </a:solidFill>
        <a:latin typeface="+mn-lt"/>
        <a:ea typeface="+mn-ea"/>
        <a:cs typeface="+mn-cs"/>
      </a:defRPr>
    </a:lvl4pPr>
    <a:lvl5pPr algn="l" defTabSz="914400" eaLnBrk="1" hangingPunct="1" latinLnBrk="0" marL="1828800" rtl="0">
      <a:defRPr kern="1200" sz="1800">
        <a:solidFill>
          <a:schemeClr val="tx1"/>
        </a:solidFill>
        <a:latin typeface="+mn-lt"/>
        <a:ea typeface="+mn-ea"/>
        <a:cs typeface="+mn-cs"/>
      </a:defRPr>
    </a:lvl5pPr>
    <a:lvl6pPr algn="l" defTabSz="914400" eaLnBrk="1" hangingPunct="1" latinLnBrk="0" marL="2286000" rtl="0">
      <a:defRPr kern="1200" sz="1800">
        <a:solidFill>
          <a:schemeClr val="tx1"/>
        </a:solidFill>
        <a:latin typeface="+mn-lt"/>
        <a:ea typeface="+mn-ea"/>
        <a:cs typeface="+mn-cs"/>
      </a:defRPr>
    </a:lvl6pPr>
    <a:lvl7pPr algn="l" defTabSz="914400" eaLnBrk="1" hangingPunct="1" latinLnBrk="0" marL="2743200" rtl="0">
      <a:defRPr kern="1200" sz="1800">
        <a:solidFill>
          <a:schemeClr val="tx1"/>
        </a:solidFill>
        <a:latin typeface="+mn-lt"/>
        <a:ea typeface="+mn-ea"/>
        <a:cs typeface="+mn-cs"/>
      </a:defRPr>
    </a:lvl7pPr>
    <a:lvl8pPr algn="l" defTabSz="914400" eaLnBrk="1" hangingPunct="1" latinLnBrk="0" marL="3200400" rtl="0">
      <a:defRPr kern="1200" sz="1800">
        <a:solidFill>
          <a:schemeClr val="tx1"/>
        </a:solidFill>
        <a:latin typeface="+mn-lt"/>
        <a:ea typeface="+mn-ea"/>
        <a:cs typeface="+mn-cs"/>
      </a:defRPr>
    </a:lvl8pPr>
    <a:lvl9pPr algn="l" defTabSz="914400" eaLnBrk="1" hangingPunct="1" latinLnBrk="0" marL="3657600" rtl="0">
      <a:defRPr kern="1200" sz="18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showComments="0" lastView="sldView">
  <p:slideViewPr>
    <p:cSldViewPr>
      <p:cViewPr>
        <p:scale>
          <a:sx d="100" n="100"/>
          <a:sy d="100" n="100"/>
        </p:scale>
        <p:origin x="0" y="0"/>
      </p:cViewPr>
    </p:cSldViewPr>
  </p:slideViewPr>
</p:viewPr>
</file>

<file path=ppt/_rels/presentation.xml.rels><?xml version="1.0" encoding="UTF-8" standalone="yes"?>
<Relationships xmlns="http://schemas.openxmlformats.org/package/2006/relationships">
  <Relationship Id="rId1" Type="http://schemas.openxmlformats.org/officeDocument/2006/relationships/slideMaster" Target="slideMasters/slideMaster1.xml"/>
  <Relationship Id="rId2" Type="http://schemas.openxmlformats.org/officeDocument/2006/relationships/theme" Target="theme/theme1.xml"/>
  <Relationship Id="rId3" Type="http://schemas.openxmlformats.org/officeDocument/2006/relationships/slide" Target="slides/slide1.xml"/>
  <Relationship Id="rId4" Type="http://schemas.openxmlformats.org/officeDocument/2006/relationships/slide" Target="slides/slide2.xml"/>
  <Relationship Id="rId5" Type="http://schemas.openxmlformats.org/officeDocument/2006/relationships/slide" Target="slides/slide3.xml"/>
  <Relationship Id="rId6" Type="http://schemas.openxmlformats.org/officeDocument/2006/relationships/slide" Target="slides/slide4.xml"/>
  <Relationship Id="rId7" Type="http://schemas.openxmlformats.org/officeDocument/2006/relationships/slide" Target="slides/slide5.xml"/>
  <Relationship Id="rId8" Type="http://schemas.openxmlformats.org/officeDocument/2006/relationships/slide" Target="slides/slide6.xml"/>
  <Relationship Id="rId9" Type="http://schemas.openxmlformats.org/officeDocument/2006/relationships/slide" Target="slides/slide7.xml"/>
  <Relationship Id="rId10" Type="http://schemas.openxmlformats.org/officeDocument/2006/relationships/slide" Target="slides/slide8.xml"/>
  <Relationship Id="rId11" Type="http://schemas.openxmlformats.org/officeDocument/2006/relationships/slide" Target="slides/slide9.xml"/>
  <Relationship Id="rId12" Type="http://schemas.openxmlformats.org/officeDocument/2006/relationships/slide" Target="slides/slide10.xml"/>
  <Relationship Id="rId13" Type="http://schemas.openxmlformats.org/officeDocument/2006/relationships/slide" Target="slides/slide11.xml"/>
  <Relationship Id="rId14" Type="http://schemas.openxmlformats.org/officeDocument/2006/relationships/slide" Target="slides/slide12.xml"/>
  <Relationship Id="rId15" Type="http://schemas.openxmlformats.org/officeDocument/2006/relationships/slide" Target="slides/slide13.xml"/>
  <Relationship Id="rId16" Type="http://schemas.openxmlformats.org/officeDocument/2006/relationships/slide" Target="slides/slide14.xml"/>
  <Relationship Id="rId17" Type="http://schemas.openxmlformats.org/officeDocument/2006/relationships/slide" Target="slides/slide15.xml"/>
  <Relationship Id="rId18" Type="http://schemas.openxmlformats.org/officeDocument/2006/relationships/slide" Target="slides/slide16.xml"/>
  <Relationship Id="rId19" Type="http://schemas.openxmlformats.org/officeDocument/2006/relationships/slide" Target="slides/slide17.xml"/>
  <Relationship Id="rId20" Type="http://schemas.openxmlformats.org/officeDocument/2006/relationships/slide" Target="slides/slide18.xml"/>
  <Relationship Id="rId21" Type="http://schemas.openxmlformats.org/officeDocument/2006/relationships/slide" Target="slides/slide19.xml"/>
  <Relationship Id="rId22" Type="http://schemas.openxmlformats.org/officeDocument/2006/relationships/slide" Target="slides/slide20.xml"/>
  <Relationship Id="rId23" Type="http://schemas.openxmlformats.org/officeDocument/2006/relationships/slide" Target="slides/slide21.xml"/>
  <Relationship Id="rId24" Type="http://schemas.openxmlformats.org/officeDocument/2006/relationships/slide" Target="slides/slide22.xml"/>
  <Relationship Id="rId25" Type="http://schemas.openxmlformats.org/officeDocument/2006/relationships/slide" Target="slides/slide23.xml"/>
  <Relationship Id="rId26" Type="http://schemas.openxmlformats.org/officeDocument/2006/relationships/slide" Target="slides/slide24.xml"/>
  <Relationship Id="rId27" Type="http://schemas.openxmlformats.org/officeDocument/2006/relationships/slide" Target="slides/slide25.xml"/>
  <Relationship Id="rId28" Type="http://schemas.openxmlformats.org/officeDocument/2006/relationships/slide" Target="slides/slide26.xml"/>
  <Relationship Id="rId29" Type="http://schemas.openxmlformats.org/officeDocument/2006/relationships/slide" Target="slides/slide27.xml"/>
  <Relationship Id="rId30" Type="http://schemas.openxmlformats.org/officeDocument/2006/relationships/slide" Target="slides/slide28.xml"/>
  <Relationship Id="rId31" Type="http://schemas.openxmlformats.org/officeDocument/2006/relationships/slide" Target="slides/slide29.xml"/>
  <Relationship Id="rId32" Type="http://schemas.openxmlformats.org/officeDocument/2006/relationships/slide" Target="slides/slide30.xml"/>
  <Relationship Id="rId33" Type="http://schemas.openxmlformats.org/officeDocument/2006/relationships/slide" Target="slides/slide31.xml"/>
  <Relationship Id="rId34" Type="http://schemas.openxmlformats.org/officeDocument/2006/relationships/slide" Target="slides/slide32.xml"/>
  <Relationship Id="rId35" Type="http://schemas.openxmlformats.org/officeDocument/2006/relationships/slide" Target="slides/slide33.xml"/>
  <Relationship Id="rId36" Type="http://schemas.openxmlformats.org/officeDocument/2006/relationships/slide" Target="slides/slide34.xml"/>
  <Relationship Id="rId37" Type="http://schemas.openxmlformats.org/officeDocument/2006/relationships/slide" Target="slides/slide35.xml"/>
  <Relationship Id="rId38" Type="http://schemas.openxmlformats.org/officeDocument/2006/relationships/slide" Target="slides/slide36.xml"/>
  <Relationship Id="rId39" Type="http://schemas.openxmlformats.org/officeDocument/2006/relationships/slide" Target="slides/slide37.xml"/>
  <Relationship Id="rId40" Type="http://schemas.openxmlformats.org/officeDocument/2006/relationships/slide" Target="slides/slide38.xml"/>
  <Relationship Id="rId41" Type="http://schemas.openxmlformats.org/officeDocument/2006/relationships/slide" Target="slides/slide39.xml"/>
  <Relationship Id="rId42" Type="http://schemas.openxmlformats.org/officeDocument/2006/relationships/slide" Target="slides/slide40.xml"/>
  <Relationship Id="rId43" Type="http://schemas.openxmlformats.org/officeDocument/2006/relationships/slide" Target="slides/slide41.xml"/>
  <Relationship Id="rId44" Type="http://schemas.openxmlformats.org/officeDocument/2006/relationships/slide" Target="slides/slide42.xml"/>
  <Relationship Id="rId45" Type="http://schemas.openxmlformats.org/officeDocument/2006/relationships/slide" Target="slides/slide43.xml"/>
  <Relationship Id="rId46" Type="http://schemas.openxmlformats.org/officeDocument/2006/relationships/slide" Target="slides/slide44.xml"/>
  <Relationship Id="rId47" Type="http://schemas.openxmlformats.org/officeDocument/2006/relationships/slide" Target="slides/slide45.xml"/>
  <Relationship Id="rId48" Type="http://schemas.openxmlformats.org/officeDocument/2006/relationships/slide" Target="slides/slide46.xml"/>
  <Relationship Id="rId49" Type="http://schemas.openxmlformats.org/officeDocument/2006/relationships/slide" Target="slides/slide47.xml"/>
  <Relationship Id="rId50" Type="http://schemas.openxmlformats.org/officeDocument/2006/relationships/slide" Target="slides/slide48.xml"/>
  <Relationship Id="rId51" Type="http://schemas.openxmlformats.org/officeDocument/2006/relationships/slide" Target="slides/slide49.xml"/>
  <Relationship Id="rId52" Type="http://schemas.openxmlformats.org/officeDocument/2006/relationships/slide" Target="slides/slide50.xml"/>
  <Relationship Id="rId53" Type="http://schemas.openxmlformats.org/officeDocument/2006/relationships/slide" Target="slides/slide51.xml"/>
  <Relationship Id="rId54" Type="http://schemas.openxmlformats.org/officeDocument/2006/relationships/slide" Target="slides/slide52.xml"/>
  <Relationship Id="rId55" Type="http://schemas.openxmlformats.org/officeDocument/2006/relationships/slide" Target="slides/slide53.xml"/>
  <Relationship Id="rId56" Type="http://schemas.openxmlformats.org/officeDocument/2006/relationships/slide" Target="slides/slide54.xml"/>
  <Relationship Id="rId57" Type="http://schemas.openxmlformats.org/officeDocument/2006/relationships/slide" Target="slides/slide55.xml"/>
  <Relationship Id="rId58" Type="http://schemas.openxmlformats.org/officeDocument/2006/relationships/slide" Target="slides/slide56.xml"/>
  <Relationship Id="rId59" Type="http://schemas.openxmlformats.org/officeDocument/2006/relationships/slide" Target="slides/slide57.xml"/>
  <Relationship Id="rId60" Type="http://schemas.openxmlformats.org/officeDocument/2006/relationships/slide" Target="slides/slide58.xml"/>
  <Relationship Id="rId61" Type="http://schemas.openxmlformats.org/officeDocument/2006/relationships/slide" Target="slides/slide59.xml"/>
  <Relationship Id="rId62" Type="http://schemas.openxmlformats.org/officeDocument/2006/relationships/slide" Target="slides/slide60.xml"/>
  <Relationship Id="rId63" Type="http://schemas.openxmlformats.org/officeDocument/2006/relationships/slide" Target="slides/slide61.xml"/>
  <Relationship Id="rId64" Type="http://schemas.openxmlformats.org/officeDocument/2006/relationships/slide" Target="slides/slide62.xml"/>
  <Relationship Id="rId65" Type="http://schemas.openxmlformats.org/officeDocument/2006/relationships/slide" Target="slides/slide63.xml"/>
  <Relationship Id="rId66" Type="http://schemas.openxmlformats.org/officeDocument/2006/relationships/slide" Target="slides/slide64.xml"/>
  <Relationship Id="rId67" Type="http://schemas.openxmlformats.org/officeDocument/2006/relationships/slide" Target="slides/slide65.xml"/>
  <Relationship Id="rId68" Type="http://schemas.openxmlformats.org/officeDocument/2006/relationships/slide" Target="slides/slide66.xml"/>
  <Relationship Id="rId69" Type="http://schemas.openxmlformats.org/officeDocument/2006/relationships/slide" Target="slides/slide67.xml"/>
  <Relationship Id="rId70" Type="http://schemas.openxmlformats.org/officeDocument/2006/relationships/slide" Target="slides/slide68.xml"/>
  <Relationship Id="rId71" Type="http://schemas.openxmlformats.org/officeDocument/2006/relationships/slide" Target="slides/slide69.xml"/>
  <Relationship Id="rId72" Type="http://schemas.openxmlformats.org/officeDocument/2006/relationships/presProps" Target="presProps.xml"/>
  <Relationship Id="rId73" Type="http://schemas.openxmlformats.org/officeDocument/2006/relationships/viewProps" Target="viewProps.xml"/>
  <Relationship Id="rId74" Type="http://schemas.openxmlformats.org/officeDocument/2006/relationships/tableStyles" Target="tableStyles.xml"/>
</Relationships>

</file>

<file path=ppt/slideLayouts/_rels/slideLayout1.xml.rels><?xml version="1.0" encoding="UTF-8" standalone="yes"?>
<Relationships xmlns="http://schemas.openxmlformats.org/package/2006/relationships">
  <Relationship Id="rId1" Type="http://schemas.openxmlformats.org/officeDocument/2006/relationships/slideMaster" Target="../slideMasters/slideMaster1.xml"/>
</Relationships>
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Masters/_rels/slideMaster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theme" Target="../theme/theme1.xml"/>
</Relationships>
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id="2479958117" r:id="rId1"/>
  </p:sldLayoutIdLst>
  <p:txStyles>
    <p:titleStyle>
      <a:lvl1pPr algn="ctr">
        <a:defRPr sz="4400" kern="1200">
          <a:solidFill>
            <a:schemeClr val="lt1"/>
          </a:solidFill>
        </a:defRPr>
      </a:lvl1pPr>
      <a:extLst/>
    </p:titleStyle>
    <p:bodyStyle>
      <a:lvl1pPr algn="ctr" indent="-324900">
        <a:defRPr sz="3200" kern="1200">
          <a:solidFill>
            <a:schemeClr val="tx1"/>
          </a:solidFill>
        </a:defRPr>
      </a:lvl1pPr>
      <a:extLst/>
    </p:bodyStyle>
    <p:otherStyle>
      <a:defPPr algn="ctr">
        <a:defRPr kern="1200">
          <a:solidFill>
            <a:schemeClr val="tx1"/>
          </a:solidFill>
        </a:defRPr>
      </a:defPPr>
      <a:extLst/>
    </p:otherStyle>
  </p:txStyles>
</p:sldMaster>
</file>

<file path=ppt/slides/_rels/slide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2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3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4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5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6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7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8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9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10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1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12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13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14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15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16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17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18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19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20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2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22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23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24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25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26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27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28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29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30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3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32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33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34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35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36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37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38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39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40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4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42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43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44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45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46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47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48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49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50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5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52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53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54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55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56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57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58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59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60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6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62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63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64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65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66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67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68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69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hyperlink" Target="https://biblesocietyaus.typeform.com/to/hahvZS" TargetMode="External"/>
</Relationships>
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1028700"/>
          <a:ext cx="8229600" cy="4029075"/>
          <a:chOff x="914400" y="1028700"/>
          <a:chExt cx="8229600" cy="4029075"/>
        </a:xfrm>
      </p:grpSpPr>
      <p:sp>
        <p:nvSpPr>
          <p:cNvPr id="1" name=""/>
          <p:cNvSpPr txBox="1"/>
          <p:nvPr/>
        </p:nvSpPr>
        <p:spPr>
          <a:xfrm>
            <a:off x="914400" y="1028700"/>
            <a:ext cx="7315200" cy="1714500"/>
          </a:xfrm>
          <a:prstGeom prst="rect">
            <a:avLst/>
          </a:prstGeom>
          <a:noFill/>
        </p:spPr>
        <p:txBody>
          <a:bodyPr anchor="b" rtlCol="0" bIns="45720" lIns="91440" rIns="91440" tIns="45720">
            <a:spAutoFit/>
          </a:bodyPr>
          <a:lstStyle/>
          <a:p>
            <a:pPr algn="ctr" fontAlgn="b" marL="0" marR="0" indent="0" lvl="0">
              <a:lnSpc>
                <a:spcPct val="100%"/>
              </a:lnSpc>
            </a:pPr>
            <a:r>
              <a:rPr lang="en-US" b="1" sz="6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Lamentations 3:1-66]]></a:t>
            </a:r>
          </a:p>
        </p:txBody>
      </p:sp>
      <p:sp>
        <p:nvSpPr>
          <p:cNvPr id="2" name=""/>
          <p:cNvSpPr txBox="1"/>
          <p:nvPr/>
        </p:nvSpPr>
        <p:spPr>
          <a:xfrm>
            <a:off x="914400" y="2743200"/>
            <a:ext cx="7315200" cy="1285875"/>
          </a:xfrm>
          <a:prstGeom prst="rect">
            <a:avLst/>
          </a:prstGeom>
          <a:noFill/>
        </p:spPr>
        <p:txBody>
          <a:bodyPr rtlCol="0" bIns="45720" lIns="91440" rIns="91440" tIns="45720">
            <a:spAutoFit/>
          </a:bodyPr>
          <a:lstStyle/>
          <a:p>
            <a:pPr algn="ctr" fontAlgn="base" marL="0" marR="0" indent="0" lvl="0">
              <a:lnSpc>
                <a:spcPct val="100%"/>
              </a:lnSpc>
            </a:pPr>
            <a:r>
              <a:rPr lang="en-US" b="1" sz="4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NIVUK]]></a:t>
            </a:r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 ]]></a:t>
            </a:r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1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I am the man who has seen afflictionby the rod of the Lord’s wrath.]]></a:t>
            </a:r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2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He has driven me away and made me walkin darkness rather than light;]]></a:t>
            </a:r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3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indeed, he has turned his hand against meagain and again, all day long.]]></a:t>
            </a:r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4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He has made my skin and my flesh grow oldand has broken my bones.]]></a:t>
            </a:r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5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He has besieged me and surrounded mewith bitterness and hardship.]]></a:t>
            </a:r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6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He has made me dwell in darknesslike those long dead.]]></a:t>
            </a:r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7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He has walled me in so that I cannot escape;he has weighed me down with chains.]]></a:t>
            </a:r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8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Even when I call out or cry for help,he shuts out my prayer.]]></a:t>
            </a:r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9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He has barred my way with blocks of stone;he has made my paths crooked.]]></a:t>
            </a:r>
          </a:p>
        </p:txBody>
      </p:sp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10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Like a bear lying in wait,like a lion in hiding,]]></a:t>
            </a:r>
          </a:p>
        </p:txBody>
      </p:sp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11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he dragged me from the path and mangled meand left me without help.]]></a:t>
            </a:r>
          </a:p>
        </p:txBody>
      </p:sp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12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He drew his bowand made me the target for his arrows.]]></a:t>
            </a:r>
          </a:p>
        </p:txBody>
      </p:sp>
    </p:spTree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13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He pierced my heartwith arrows from his quiver.]]></a:t>
            </a:r>
          </a:p>
        </p:txBody>
      </p:sp>
    </p:spTree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14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I became the laughing-stock of all my people;they mock me in song all day long.]]></a:t>
            </a:r>
          </a:p>
        </p:txBody>
      </p:sp>
    </p:spTree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15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He has filled me with bitter herbsand given me gall to drink.]]></a:t>
            </a:r>
          </a:p>
        </p:txBody>
      </p:sp>
    </p:spTree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16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He has broken my teeth with gravel;he has trampled me in the dust.]]></a:t>
            </a:r>
          </a:p>
        </p:txBody>
      </p:sp>
    </p:spTree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17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I have been deprived of peace;I have forgotten what prosperity is.]]></a:t>
            </a:r>
          </a:p>
        </p:txBody>
      </p:sp>
    </p:spTree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18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So I say, ‘My splendour is goneand all that I had hoped from the Lord.’]]></a:t>
            </a:r>
          </a:p>
        </p:txBody>
      </p:sp>
    </p:spTree>
  </p:cSld>
  <p:clrMapOvr>
    <a:masterClrMapping/>
  </p:clrMapOvr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19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I remember my affliction and my wandering,the bitterness and the gall.]]></a:t>
            </a:r>
          </a:p>
        </p:txBody>
      </p:sp>
    </p:spTree>
  </p:cSld>
  <p:clrMapOvr>
    <a:masterClrMapping/>
  </p:clrMapOvr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20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I well remember them,and my soul is downcast within me.]]></a:t>
            </a:r>
          </a:p>
        </p:txBody>
      </p:sp>
    </p:spTree>
  </p:cSld>
  <p:clrMapOvr>
    <a:masterClrMapping/>
  </p:clrMapOvr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21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Yet this I call to mindand therefore I have hope:]]></a:t>
            </a:r>
          </a:p>
        </p:txBody>
      </p:sp>
    </p:spTree>
  </p:cSld>
  <p:clrMapOvr>
    <a:masterClrMapping/>
  </p:clrMapOvr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22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Because of the Lord’s great love we are not consumed,for his compassions never fail.]]></a:t>
            </a:r>
          </a:p>
        </p:txBody>
      </p:sp>
    </p:spTree>
  </p:cSld>
  <p:clrMapOvr>
    <a:masterClrMapping/>
  </p:clrMapOvr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23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They are new every morning;great is your faithfulness.]]></a:t>
            </a:r>
          </a:p>
        </p:txBody>
      </p:sp>
    </p:spTree>
  </p:cSld>
  <p:clrMapOvr>
    <a:masterClrMapping/>
  </p:clrMapOvr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24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I say to myself, ‘The Lord is my portion;therefore I will wait for him.’]]></a:t>
            </a:r>
          </a:p>
        </p:txBody>
      </p:sp>
    </p:spTree>
  </p:cSld>
  <p:clrMapOvr>
    <a:masterClrMapping/>
  </p:clrMapOvr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25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The Lord is good to those whose hope is in him,to the one who seeks him;]]></a:t>
            </a:r>
          </a:p>
        </p:txBody>
      </p:sp>
    </p:spTree>
  </p:cSld>
  <p:clrMapOvr>
    <a:masterClrMapping/>
  </p:clrMapOvr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26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it is good to wait quietlyfor the salvation of the Lord.]]></a:t>
            </a:r>
          </a:p>
        </p:txBody>
      </p:sp>
    </p:spTree>
  </p:cSld>
  <p:clrMapOvr>
    <a:masterClrMapping/>
  </p:clrMapOvr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27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It is good for a man to bear the yokewhile he is young.]]></a:t>
            </a:r>
          </a:p>
        </p:txBody>
      </p:sp>
    </p:spTree>
  </p:cSld>
  <p:clrMapOvr>
    <a:masterClrMapping/>
  </p:clrMapOvr>
</p:sld>
</file>

<file path=ppt/slides/slide3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28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Let him sit alone in silence,for the Lord has laid it on him.]]></a:t>
            </a:r>
          </a:p>
        </p:txBody>
      </p:sp>
    </p:spTree>
  </p:cSld>
  <p:clrMapOvr>
    <a:masterClrMapping/>
  </p:clrMapOvr>
</p:sld>
</file>

<file path=ppt/slides/slide3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29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Let him bury his face in the dust –there may yet be hope.]]></a:t>
            </a:r>
          </a:p>
        </p:txBody>
      </p:sp>
    </p:spTree>
  </p:cSld>
  <p:clrMapOvr>
    <a:masterClrMapping/>
  </p:clrMapOvr>
</p:sld>
</file>

<file path=ppt/slides/slide3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30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Let him offer his cheek to one who would strike him,and let him be filled with disgrace.]]></a:t>
            </a:r>
          </a:p>
        </p:txBody>
      </p:sp>
    </p:spTree>
  </p:cSld>
  <p:clrMapOvr>
    <a:masterClrMapping/>
  </p:clrMapOvr>
</p:sld>
</file>

<file path=ppt/slides/slide3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31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For no-one is cast offby the Lord for ever.]]></a:t>
            </a:r>
          </a:p>
        </p:txBody>
      </p:sp>
    </p:spTree>
  </p:cSld>
  <p:clrMapOvr>
    <a:masterClrMapping/>
  </p:clrMapOvr>
</p:sld>
</file>

<file path=ppt/slides/slide3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32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Though he brings grief, he will show compassion,so great is his unfailing love.]]></a:t>
            </a:r>
          </a:p>
        </p:txBody>
      </p:sp>
    </p:spTree>
  </p:cSld>
  <p:clrMapOvr>
    <a:masterClrMapping/>
  </p:clrMapOvr>
</p:sld>
</file>

<file path=ppt/slides/slide3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33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For he does not willingly bring afflictionor grief to anyone.]]></a:t>
            </a:r>
          </a:p>
        </p:txBody>
      </p:sp>
    </p:spTree>
  </p:cSld>
  <p:clrMapOvr>
    <a:masterClrMapping/>
  </p:clrMapOvr>
</p:sld>
</file>

<file path=ppt/slides/slide3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34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To crush underfootall prisoners in the land,]]></a:t>
            </a:r>
          </a:p>
        </p:txBody>
      </p:sp>
    </p:spTree>
  </p:cSld>
  <p:clrMapOvr>
    <a:masterClrMapping/>
  </p:clrMapOvr>
</p:sld>
</file>

<file path=ppt/slides/slide3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35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to deny people their rightsbefore the Most High,]]></a:t>
            </a:r>
          </a:p>
        </p:txBody>
      </p:sp>
    </p:spTree>
  </p:cSld>
  <p:clrMapOvr>
    <a:masterClrMapping/>
  </p:clrMapOvr>
</p:sld>
</file>

<file path=ppt/slides/slide3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36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to deprive them of justice –would not the Lord see such things?]]></a:t>
            </a:r>
          </a:p>
        </p:txBody>
      </p:sp>
    </p:spTree>
  </p:cSld>
  <p:clrMapOvr>
    <a:masterClrMapping/>
  </p:clrMapOvr>
</p:sld>
</file>

<file path=ppt/slides/slide3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37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Who can speak and have it happenif the Lord has not decreed it?]]></a:t>
            </a:r>
          </a:p>
        </p:txBody>
      </p:sp>
    </p:spTree>
  </p:cSld>
  <p:clrMapOvr>
    <a:masterClrMapping/>
  </p:clrMapOvr>
</p:sld>
</file>

<file path=ppt/slides/slide4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38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Is it not from the mouth of the Most Highthat both calamities and good things come?]]></a:t>
            </a:r>
          </a:p>
        </p:txBody>
      </p:sp>
    </p:spTree>
  </p:cSld>
  <p:clrMapOvr>
    <a:masterClrMapping/>
  </p:clrMapOvr>
</p:sld>
</file>

<file path=ppt/slides/slide4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39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Why should the living complainwhen punished for their sins?]]></a:t>
            </a:r>
          </a:p>
        </p:txBody>
      </p:sp>
    </p:spTree>
  </p:cSld>
  <p:clrMapOvr>
    <a:masterClrMapping/>
  </p:clrMapOvr>
</p:sld>
</file>

<file path=ppt/slides/slide4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40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Let us examine our ways and test them,and let us return to the Lord.]]></a:t>
            </a:r>
          </a:p>
        </p:txBody>
      </p:sp>
    </p:spTree>
  </p:cSld>
  <p:clrMapOvr>
    <a:masterClrMapping/>
  </p:clrMapOvr>
</p:sld>
</file>

<file path=ppt/slides/slide4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41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Let us lift up our hearts and our handsto God in heaven, and say:]]></a:t>
            </a:r>
          </a:p>
        </p:txBody>
      </p:sp>
    </p:spTree>
  </p:cSld>
  <p:clrMapOvr>
    <a:masterClrMapping/>
  </p:clrMapOvr>
</p:sld>
</file>

<file path=ppt/slides/slide4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42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‘We have sinned and rebelledand you have not forgiven.]]></a:t>
            </a:r>
          </a:p>
        </p:txBody>
      </p:sp>
    </p:spTree>
  </p:cSld>
  <p:clrMapOvr>
    <a:masterClrMapping/>
  </p:clrMapOvr>
</p:sld>
</file>

<file path=ppt/slides/slide4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43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‘You have covered yourself with anger and pursued us;you have slain without pity.]]></a:t>
            </a:r>
          </a:p>
        </p:txBody>
      </p:sp>
    </p:spTree>
  </p:cSld>
  <p:clrMapOvr>
    <a:masterClrMapping/>
  </p:clrMapOvr>
</p:sld>
</file>

<file path=ppt/slides/slide4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44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You have covered yourself with a cloudso that no prayer can get through.]]></a:t>
            </a:r>
          </a:p>
        </p:txBody>
      </p:sp>
    </p:spTree>
  </p:cSld>
  <p:clrMapOvr>
    <a:masterClrMapping/>
  </p:clrMapOvr>
</p:sld>
</file>

<file path=ppt/slides/slide4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45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You have made us scum and refuseamong the nations.]]></a:t>
            </a:r>
          </a:p>
        </p:txBody>
      </p:sp>
    </p:spTree>
  </p:cSld>
  <p:clrMapOvr>
    <a:masterClrMapping/>
  </p:clrMapOvr>
</p:sld>
</file>

<file path=ppt/slides/slide4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46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‘All our enemies have opened their mouthswide against us.]]></a:t>
            </a:r>
          </a:p>
        </p:txBody>
      </p:sp>
    </p:spTree>
  </p:cSld>
  <p:clrMapOvr>
    <a:masterClrMapping/>
  </p:clrMapOvr>
</p:sld>
</file>

<file path=ppt/slides/slide4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47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We have suffered terror and pitfalls,ruin and destruction.’]]></a:t>
            </a:r>
          </a:p>
        </p:txBody>
      </p:sp>
    </p:spTree>
  </p:cSld>
  <p:clrMapOvr>
    <a:masterClrMapping/>
  </p:clrMapOvr>
</p:sld>
</file>

<file path=ppt/slides/slide5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48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Streams of tears flow from my eyesbecause my people are destroyed.]]></a:t>
            </a:r>
          </a:p>
        </p:txBody>
      </p:sp>
    </p:spTree>
  </p:cSld>
  <p:clrMapOvr>
    <a:masterClrMapping/>
  </p:clrMapOvr>
</p:sld>
</file>

<file path=ppt/slides/slide5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49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My eyes will flow unceasingly,without relief,]]></a:t>
            </a:r>
          </a:p>
        </p:txBody>
      </p:sp>
    </p:spTree>
  </p:cSld>
  <p:clrMapOvr>
    <a:masterClrMapping/>
  </p:clrMapOvr>
</p:sld>
</file>

<file path=ppt/slides/slide5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50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until the Lord looks downfrom heaven and sees.]]></a:t>
            </a:r>
          </a:p>
        </p:txBody>
      </p:sp>
    </p:spTree>
  </p:cSld>
  <p:clrMapOvr>
    <a:masterClrMapping/>
  </p:clrMapOvr>
</p:sld>
</file>

<file path=ppt/slides/slide5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51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What I see brings grief to my soulbecause of all the women of my city.]]></a:t>
            </a:r>
          </a:p>
        </p:txBody>
      </p:sp>
    </p:spTree>
  </p:cSld>
  <p:clrMapOvr>
    <a:masterClrMapping/>
  </p:clrMapOvr>
</p:sld>
</file>

<file path=ppt/slides/slide5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52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Those who were my enemies without causehunted me like a bird.]]></a:t>
            </a:r>
          </a:p>
        </p:txBody>
      </p:sp>
    </p:spTree>
  </p:cSld>
  <p:clrMapOvr>
    <a:masterClrMapping/>
  </p:clrMapOvr>
</p:sld>
</file>

<file path=ppt/slides/slide5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53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They tried to end my life in a pitand threw stones at me;]]></a:t>
            </a:r>
          </a:p>
        </p:txBody>
      </p:sp>
    </p:spTree>
  </p:cSld>
  <p:clrMapOvr>
    <a:masterClrMapping/>
  </p:clrMapOvr>
</p:sld>
</file>

<file path=ppt/slides/slide5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54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the waters closed over my head,and I thought I was about to perish.]]></a:t>
            </a:r>
          </a:p>
        </p:txBody>
      </p:sp>
    </p:spTree>
  </p:cSld>
  <p:clrMapOvr>
    <a:masterClrMapping/>
  </p:clrMapOvr>
</p:sld>
</file>

<file path=ppt/slides/slide5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55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I called on your name, Lord,from the depths of the pit.]]></a:t>
            </a:r>
          </a:p>
        </p:txBody>
      </p:sp>
    </p:spTree>
  </p:cSld>
  <p:clrMapOvr>
    <a:masterClrMapping/>
  </p:clrMapOvr>
</p:sld>
</file>

<file path=ppt/slides/slide5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56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You heard my plea: ‘Do not close your earsto my cry for relief.’]]></a:t>
            </a:r>
          </a:p>
        </p:txBody>
      </p:sp>
    </p:spTree>
  </p:cSld>
  <p:clrMapOvr>
    <a:masterClrMapping/>
  </p:clrMapOvr>
</p:sld>
</file>

<file path=ppt/slides/slide5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57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You came near when I called you,and you said, ‘Do not fear.’]]></a:t>
            </a:r>
          </a:p>
        </p:txBody>
      </p:sp>
    </p:spTree>
  </p:cSld>
  <p:clrMapOvr>
    <a:masterClrMapping/>
  </p:clrMapOvr>
</p:sld>
</file>

<file path=ppt/slides/slide6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58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You, Lord, took up my case;you redeemed my life.]]></a:t>
            </a:r>
          </a:p>
        </p:txBody>
      </p:sp>
    </p:spTree>
  </p:cSld>
  <p:clrMapOvr>
    <a:masterClrMapping/>
  </p:clrMapOvr>
</p:sld>
</file>

<file path=ppt/slides/slide6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59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Lord, you have seen the wrong done to me.Uphold my cause!]]></a:t>
            </a:r>
          </a:p>
        </p:txBody>
      </p:sp>
    </p:spTree>
  </p:cSld>
  <p:clrMapOvr>
    <a:masterClrMapping/>
  </p:clrMapOvr>
</p:sld>
</file>

<file path=ppt/slides/slide6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60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You have seen the depth of their vengeance,all their plots against me.]]></a:t>
            </a:r>
          </a:p>
        </p:txBody>
      </p:sp>
    </p:spTree>
  </p:cSld>
  <p:clrMapOvr>
    <a:masterClrMapping/>
  </p:clrMapOvr>
</p:sld>
</file>

<file path=ppt/slides/slide6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61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Lord, you have heard their insults,all their plots against me –]]></a:t>
            </a:r>
          </a:p>
        </p:txBody>
      </p:sp>
    </p:spTree>
  </p:cSld>
  <p:clrMapOvr>
    <a:masterClrMapping/>
  </p:clrMapOvr>
</p:sld>
</file>

<file path=ppt/slides/slide6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62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what my enemies whisper and mutteragainst me all day long.]]></a:t>
            </a:r>
          </a:p>
        </p:txBody>
      </p:sp>
    </p:spTree>
  </p:cSld>
  <p:clrMapOvr>
    <a:masterClrMapping/>
  </p:clrMapOvr>
</p:sld>
</file>

<file path=ppt/slides/slide6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63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Look at them! Sitting or standing,they mock me in their songs.]]></a:t>
            </a:r>
          </a:p>
        </p:txBody>
      </p:sp>
    </p:spTree>
  </p:cSld>
  <p:clrMapOvr>
    <a:masterClrMapping/>
  </p:clrMapOvr>
</p:sld>
</file>

<file path=ppt/slides/slide6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64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Pay them back what they deserve, Lord,for what their hands have done.]]></a:t>
            </a:r>
          </a:p>
        </p:txBody>
      </p:sp>
    </p:spTree>
  </p:cSld>
  <p:clrMapOvr>
    <a:masterClrMapping/>
  </p:clrMapOvr>
</p:sld>
</file>

<file path=ppt/slides/slide6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65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Put a veil over their hearts,and may your curse be on them!]]></a:t>
            </a:r>
          </a:p>
        </p:txBody>
      </p:sp>
    </p:spTree>
  </p:cSld>
  <p:clrMapOvr>
    <a:masterClrMapping/>
  </p:clrMapOvr>
</p:sld>
</file>

<file path=ppt/slides/slide6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66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Pursue them in anger and destroy themfrom under the heavens of the Lord.]]></a:t>
            </a:r>
          </a:p>
        </p:txBody>
      </p:sp>
    </p:spTree>
  </p:cSld>
  <p:clrMapOvr>
    <a:masterClrMapping/>
  </p:clrMapOvr>
</p:sld>
</file>

<file path=ppt/slides/slide6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Was this helpful?]]></a:t>
            </a:r>
            <a:br/>
            <a:r>
              <a:rPr lang="en-US" sz="3000" spc="0" u="none">
                <a:solidFill>
                  <a:srgbClr val="000000">
                    <a:alpha val="100.00%"/>
                  </a:srgbClr>
                </a:solidFill>
                <a:latin typeface="Calibri"/>
                <a:hlinkClick r:id="rId2" tooltip="Feedback form"/>
              </a:rPr>
              <a:t><![CDATA[Help us improve with your feedback]]></a:t>
            </a:r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Theme41">
  <a:themeElements>
    <a:clrScheme name="Theme41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Theme41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inorFont>
    </a:fontScheme>
    <a:fmtScheme name="Theme41">
      <a:fillStyleLst>
        <a:solidFill>
          <a:schemeClr val="phClr"/>
        </a:solidFill>
        <a:gradFill rotWithShape="1">
          <a:gsLst>
            <a:gs pos="0%">
              <a:schemeClr val="phClr">
                <a:tint val="50%"/>
                <a:satMod val="300%"/>
              </a:schemeClr>
            </a:gs>
            <a:gs pos="35%">
              <a:schemeClr val="phClr">
                <a:tint val="37%"/>
                <a:satMod val="300%"/>
              </a:schemeClr>
            </a:gs>
            <a:gs pos="100%">
              <a:schemeClr val="phClr">
                <a:tint val="15%"/>
                <a:satMod val="350%"/>
              </a:schemeClr>
            </a:gs>
          </a:gsLst>
          <a:lin ang="16200000" scaled="1"/>
        </a:gradFill>
        <a:gradFill rotWithShape="1">
          <a:gsLst>
            <a:gs pos="0%">
              <a:schemeClr val="phClr">
                <a:shade val="51%"/>
                <a:satMod val="130%"/>
              </a:schemeClr>
            </a:gs>
            <a:gs pos="80%">
              <a:schemeClr val="phClr">
                <a:shade val="93%"/>
                <a:satMod val="130%"/>
              </a:schemeClr>
            </a:gs>
            <a:gs pos="100%">
              <a:schemeClr val="phClr">
                <a:shade val="94%"/>
                <a:satMod val="135%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%"/>
              <a:satMod val="105%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r="5400000" dist="20000" rotWithShape="0">
              <a:srgbClr val="000000">
                <a:alpha val="38%"/>
              </a:srgbClr>
            </a:outerShdw>
          </a:effectLst>
        </a:effectStyle>
        <a:effectStyle>
          <a:effectLst>
            <a:outerShdw blurRad="40000" dir="5400000" dist="23000" rotWithShape="0">
              <a:srgbClr val="000000">
                <a:alpha val="35%"/>
              </a:srgbClr>
            </a:outerShdw>
          </a:effectLst>
        </a:effectStyle>
        <a:effectStyle>
          <a:effectLst>
            <a:outerShdw blurRad="40000" dir="5400000" dist="23000" rotWithShape="0">
              <a:srgbClr val="000000">
                <a:alpha val="35%"/>
              </a:srgbClr>
            </a:outerShdw>
          </a:effectLst>
          <a:scene3d>
            <a:camera prst="orthographicFront">
              <a:rot lat="0" lon="0" rev="0"/>
            </a:camera>
            <a:lightRig dir="t" rig="threePt">
              <a:rot lat="0" lon="0" rev="1200000"/>
            </a:lightRig>
          </a:scene3d>
          <a:sp3d>
            <a:bevelT h="25400" w="63500"/>
          </a:sp3d>
        </a:effectStyle>
      </a:effectStyleLst>
      <a:bgFillStyleLst>
        <a:solidFill>
          <a:schemeClr val="phClr"/>
        </a:solidFill>
        <a:gradFill rotWithShape="1">
          <a:gsLst>
            <a:gs pos="0%">
              <a:schemeClr val="phClr">
                <a:tint val="40%"/>
                <a:satMod val="350%"/>
              </a:schemeClr>
            </a:gs>
            <a:gs pos="40%">
              <a:schemeClr val="phClr">
                <a:tint val="45%"/>
                <a:shade val="99%"/>
                <a:satMod val="350%"/>
              </a:schemeClr>
            </a:gs>
            <a:gs pos="100%">
              <a:schemeClr val="phClr">
                <a:shade val="20%"/>
                <a:satMod val="255%"/>
              </a:schemeClr>
            </a:gs>
          </a:gsLst>
          <a:path path="circle">
            <a:fillToRect b="180%" l="50%" r="50%" t="-80%"/>
          </a:path>
        </a:gradFill>
        <a:gradFill rotWithShape="1">
          <a:gsLst>
            <a:gs pos="0%">
              <a:schemeClr val="phClr">
                <a:tint val="80%"/>
                <a:satMod val="300%"/>
              </a:schemeClr>
            </a:gs>
            <a:gs pos="100%">
              <a:schemeClr val="phClr">
                <a:shade val="30%"/>
                <a:satMod val="200%"/>
              </a:schemeClr>
            </a:gs>
          </a:gsLst>
          <a:path path="circle">
            <a:fillToRect b="50%" l="50%" r="50%" t="50%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Application>Microsoft Office PowerPoint</Application>
  <Slides>69</Slide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1</vt:i4>
      </vt:variant>
    </vt:vector>
  </HeadingPairs>
  <TitlesOfParts>
    <vt:vector size="1" baseType="lpstr">
      <vt:lpstr>Office Theme</vt:lpstr>
    </vt:vector>
  </TitlesOfParts>
  <Company>Microsoft Corporation</Company>
  <LinksUpToDate>false</LinksUpToDate>
  <SharedDoc>false</SharedDoc>
  <HyperlinksChanged>false</HyperlinksChanged>
  <AppVersion>12.0000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creator>Bible.com.au</dc:creator>
  <cp:lastModifiedBy>Bible.com.au</cp:lastModifiedBy>
  <dcterms:created xsi:type="dcterms:W3CDTF">2026-10-02T11:50:44Z</dcterms:created>
  <dcterms:modified xsi:type="dcterms:W3CDTF">2026-10-02T11:50:44Z</dcterms:modified>
  <dc:title>Bible.com.au: Lamentations 3:1-66 (NIVUK)</dc:title>
  <dc:description/>
  <dc:subject/>
  <cp:keywords/>
  <cp:category/>
</cp:coreProperties>
</file>

<file path=docProps/custom.xml><?xml version="1.0" encoding="utf-8"?>
<Properties xmlns="http://schemas.openxmlformats.org/officeDocument/2006/custom-properties" xmlns:vt="http://schemas.openxmlformats.org/officeDocument/2006/docPropsVTypes"/>
</file>