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slide" Target="slides/slide63.xml"/>
  <Relationship Id="rId66" Type="http://schemas.openxmlformats.org/officeDocument/2006/relationships/slide" Target="slides/slide64.xml"/>
  <Relationship Id="rId67" Type="http://schemas.openxmlformats.org/officeDocument/2006/relationships/slide" Target="slides/slide65.xml"/>
  <Relationship Id="rId68" Type="http://schemas.openxmlformats.org/officeDocument/2006/relationships/slide" Target="slides/slide66.xml"/>
  <Relationship Id="rId69" Type="http://schemas.openxmlformats.org/officeDocument/2006/relationships/slide" Target="slides/slide67.xml"/>
  <Relationship Id="rId70" Type="http://schemas.openxmlformats.org/officeDocument/2006/relationships/slide" Target="slides/slide68.xml"/>
  <Relationship Id="rId71" Type="http://schemas.openxmlformats.org/officeDocument/2006/relationships/slide" Target="slides/slide69.xml"/>
  <Relationship Id="rId72" Type="http://schemas.openxmlformats.org/officeDocument/2006/relationships/presProps" Target="presProps.xml"/>
  <Relationship Id="rId73" Type="http://schemas.openxmlformats.org/officeDocument/2006/relationships/viewProps" Target="viewProps.xml"/>
  <Relationship Id="rId7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914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ntations 3:1-6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when I call out or cry for help,he shuts out my pray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barred my way with blocks of stone;he has made my paths crook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bear lying in wait,like a lion in hiding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ragged me from the path and mangled meand left me without help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rew his bowand made me the target for his arrow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ierced my heartwith arrows from his quiv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ecame the laughing-stock of all my people;they mock me in song all day lo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filled me with bitter herbsand given me gall to drink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broken my teeth with gravel;he has trampled me in the dus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been deprived of peace;I have forgotten what prosperity i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 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say, ‘My splendour is goneand all that I had hoped from the Lord.’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member my affliction and my wandering,the bitterness and the gall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ell remember them,and my soul is downcast within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this I call to mindand therefore I have hope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e Lord’s great love we are not consumed,for his compassions never fail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new every morning;great is your faithfulnes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y to myself, ‘The Lord is my portion;therefore I will wait for him.’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ood to those whose hope is in him,to the one who seeks him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good to wait quietlyfor the salvation of the Lor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good for a man to bear the yokewhile he is you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man who has seen afflictionby the rod of the Lord’s wrat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sit alone in silence,for the Lord has laid it on him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bury his face in the dust –there may yet be hop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offer his cheek to one who would strike him,and let him be filled with disgrac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-one is cast offby the Lord for ever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e brings grief, he will show compassion,so great is his unfailing lov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does not willingly bring afflictionor grief to anyon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crush underfootall prisoners in the land,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deny people their rightsbefore the Most High,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deprive them of justice –would not the Lord see such things?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speak and have it happenif the Lord has not decreed it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driven me away and made me walkin darkness rather than light;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it not from the mouth of the Most Highthat both calamities and good things come?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should the living complainwhen punished for their sins?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examine our ways and test them,and let us return to the Lord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lift up our hearts and our handsto God in heaven, and say: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We have sinned and rebelledand you have not forgiven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You have covered yourself with anger and pursued us;you have slain without pity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covered yourself with a cloudso that no prayer can get through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made us scum and refuseamong the nations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All our enemies have opened their mouthswide against us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suffered terror and pitfalls,ruin and destruction.’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he has turned his hand against meagain and again, all day long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eams of tears flow from my eyesbecause my people are destroyed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yes will flow unceasingly,without relief,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the Lord looks downfrom heaven and sees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 see brings grief to my soulbecause of all the women of my city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were my enemies without causehunted me like a bird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ried to end my life in a pitand threw stones at me;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ers closed over my head,and I thought I was about to perish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ed on your name, Lord,from the depths of the pit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eard my plea: ‘Do not close your earsto my cry for relief.’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me near when I called you,and you said, ‘Do not fear.’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made my skin and my flesh grow oldand has broken my bones.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Lord, took up my case;you redeemed my life.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you have seen the wrong done to me.Uphold my cause!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seen the depth of their vengeance,all their plots against me.]]>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you have heard their insults,all their plots against me –]]>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my enemies whisper and mutteragainst me all day long.]]>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at them! Sitting or standing,they mock me in their songs.]]>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y them back what they deserve, Lord,for what their hands have done.]]>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a veil over their hearts,and may your curse be on them!]]>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rsue them in anger and destroy themfrom under the heavens of the Lord.]]>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besieged me and surrounded mewith bitterness and hardship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made me dwell in darknesslike those long dea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walled me in so that I cannot escape;he has weighed me down with chai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5">
  <a:themeElements>
    <a:clrScheme name="Theme5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2026-06-09T22:07:50Z</dcterms:created>
  <dcterms:modified xsi:type="dcterms:W3CDTF">2026-06-09T22:07:50Z</dcterms:modified>
  <dc:title>Bible.com.au: Lamentations 3:1-66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