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slide" Target="slides/slide56.xml"/>
  <Relationship Id="rId59" Type="http://schemas.openxmlformats.org/officeDocument/2006/relationships/slide" Target="slides/slide57.xml"/>
  <Relationship Id="rId60" Type="http://schemas.openxmlformats.org/officeDocument/2006/relationships/slide" Target="slides/slide58.xml"/>
  <Relationship Id="rId61" Type="http://schemas.openxmlformats.org/officeDocument/2006/relationships/slide" Target="slides/slide59.xml"/>
  <Relationship Id="rId62" Type="http://schemas.openxmlformats.org/officeDocument/2006/relationships/slide" Target="slides/slide60.xml"/>
  <Relationship Id="rId63" Type="http://schemas.openxmlformats.org/officeDocument/2006/relationships/slide" Target="slides/slide61.xml"/>
  <Relationship Id="rId64" Type="http://schemas.openxmlformats.org/officeDocument/2006/relationships/slide" Target="slides/slide62.xml"/>
  <Relationship Id="rId65" Type="http://schemas.openxmlformats.org/officeDocument/2006/relationships/slide" Target="slides/slide63.xml"/>
  <Relationship Id="rId66" Type="http://schemas.openxmlformats.org/officeDocument/2006/relationships/slide" Target="slides/slide64.xml"/>
  <Relationship Id="rId67" Type="http://schemas.openxmlformats.org/officeDocument/2006/relationships/slide" Target="slides/slide65.xml"/>
  <Relationship Id="rId68" Type="http://schemas.openxmlformats.org/officeDocument/2006/relationships/slide" Target="slides/slide66.xml"/>
  <Relationship Id="rId69" Type="http://schemas.openxmlformats.org/officeDocument/2006/relationships/slide" Target="slides/slide67.xml"/>
  <Relationship Id="rId70" Type="http://schemas.openxmlformats.org/officeDocument/2006/relationships/slide" Target="slides/slide68.xml"/>
  <Relationship Id="rId71" Type="http://schemas.openxmlformats.org/officeDocument/2006/relationships/slide" Target="slides/slide69.xml"/>
  <Relationship Id="rId72" Type="http://schemas.openxmlformats.org/officeDocument/2006/relationships/presProps" Target="presProps.xml"/>
  <Relationship Id="rId73" Type="http://schemas.openxmlformats.org/officeDocument/2006/relationships/viewProps" Target="viewProps.xml"/>
  <Relationship Id="rId74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7267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amentations 3:1-66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Even when I call out or cry for help,he shuts out my prayer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barred my way with blocks of stone;he has made my paths crooked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ke a bear lying in wait,like a lion in hiding,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ragged me from the path and mangled meand left me without help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rew his bowand made me the target for his arrow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ierced my heartwith arrows from his quiver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became the laughing-stock of all my people;they mock me in song all day long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filled me with bitter herbsand given me gall to drink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broken my teeth with gravel;he has trampled me in the dust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have been deprived of peace;I have forgotten what prosperity is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 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I say, ‘My splendour is goneand all that I had hoped from the Lord.’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remember my affliction and my wandering,the bitterness and the gall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ell remember them,and my soul is downcast within m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t this I call to mindand therefore I have hope: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of the Lord’s great love we are not consumed,for his compassions never fail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re new every morning;great is your faithfulnes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say to myself, ‘The Lord is my portion;therefore I will wait for him.’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ood to those whose hope is in him,to the one who seeks him;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good to wait quietlyfor the salvation of the Lord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good for a man to bear the yokewhile he is young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am the man who has seen afflictionby the rod of the Lord’s wrath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sit alone in silence,for the Lord has laid it on him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bury his face in the dust –there may yet be hope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him offer his cheek to one who would strike him,and let him be filled with disgrace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no-one is cast offby the Lord for ever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gh he brings grief, he will show compassion,so great is his unfailing love.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he does not willingly bring afflictionor grief to anyon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crush underfootall prisoners in the land,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deny people their rightsbefore the Most High,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deprive them of justice –would not the Lord see such things?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can speak and have it happenif the Lord has not decreed it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driven me away and made me walkin darkness rather than light;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 it not from the mouth of the Most Highthat both calamities and good things come?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y should the living complainwhen punished for their sins?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examine our ways and test them,and let us return to the Lord.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us lift up our hearts and our handsto God in heaven, and say: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We have sinned and rebelledand you have not forgiven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You have covered yourself with anger and pursued us;you have slain without pity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covered yourself with a cloudso that no prayer can get through.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made us scum and refuseamong the nations.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‘All our enemies have opened their mouthswide against us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have suffered terror and pitfalls,ruin and destruction.’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he has turned his hand against meagain and again, all day long.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treams of tears flow from my eyesbecause my people are destroyed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eyes will flow unceasingly,without relief,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until the Lord looks downfrom heaven and sees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I see brings grief to my soulbecause of all the women of my city.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were my enemies without causehunted me like a bird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tried to end my life in a pitand threw stones at me;]]>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waters closed over my head,and I thought I was about to perish.]]>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called on your name, Lord,from the depths of the pit.]]>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eard my plea: ‘Do not close your earsto my cry for relief.’]]>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came near when I called you,and you said, ‘Do not fear.’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made my skin and my flesh grow oldand has broken my bones.]]>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, Lord, took up my case;you redeemed my life.]]>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you have seen the wrong done to me.Uphold my cause!]]>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have seen the depth of their vengeance,all their plots against me.]]>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you have heard their insults,all their plots against me –]]>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at my enemies whisper and mutteragainst me all day long.]]>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ok at them! Sitting or standing,they mock me in their songs.]]>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ay them back what they deserve, Lord,for what their hands have done.]]>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t a veil over their hearts,and may your curse be on them!]]>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rsue them in anger and destroy themfrom under the heavens of the Lord.]]>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besieged me and surrounded mewith bitterness and hardship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made me dwell in darknesslike those long dead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has walled me in so that I cannot escape;he has weighed me down with chain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1">
  <a:themeElements>
    <a:clrScheme name="Theme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1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1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69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2026-06-10T01:53:19Z</dcterms:created>
  <dcterms:modified xsi:type="dcterms:W3CDTF">2026-06-10T01:53:19Z</dcterms:modified>
  <dc:title>Bible.com.au: Lamentations 3:1-66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