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s sinned greatlyand so has become unclean.All who honoured her despise her,for they have all seen her naked;she herself groansand tur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filthiness clung to her skirts;she did not consider her future.Her fall was astounding;there was none to comfort her.‘Look, Lord, on my affliction,for the enemy has triump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nemy laid handson all her treasures;she saw pagan nationsenter her sanctuary –those you had forbiddento enter your assem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groanas they search for bread;they barter their treasures for foodto keep themselves alive.‘Look, Lord, and consider,for I am desp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it nothing to you, all you who pass by?Look around and see.Is any suffering like my sufferingthat was inflicted on me,that the Lord brought on mein the day of his fierce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on high he sent fire,sent it down into my bones.He spread a net for my feetand turned me back.He made me desolate,faint all the day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sins have been bound into a yoke;by his hands they were woven together.They have been hung on my neck,and the Lord has sapped my strength.He has given me into the handsof those I cannot with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rejectedall the warriors in my midst;he has summoned an army against meto crush my young men.In his winepress the Lord has trampledVirgin Daughter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y I weepand my eyes overflow with tears.No-one is near to comfort me,no-one to restore my spirit.My children are destitutebecause the enemy has prevai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tretches out her hands,but there is no-one to comfort her.The Lord has decreed for Jacobthat his neighbours become his foes;Jerusalem has becomean unclean thing amo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righteous,yet I rebelled against his command.Listen, all you peoples;look on my suffering.My young men and young womenhave gone into ex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to my alliesbut they betrayed me.My priests and my eldersperished in the citywhile they searched for foodto keep themselve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Lord, how distressed I am!I am in torment within,and in my heart I am disturbed,for I have been most rebellious.Outside, the sword bereaves;inside, there is only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have heard my groaning,but there is no-one to comfort me.All my enemies have heard of my distress;they rejoice at what you have done.May you bring the day you have announcedso that they may become lik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you;deal with themas you have dealt with mebecause of all my sins.My groans are manyand my heart is fai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deserted lies the city,once so full of people!How like a widow is she,who once was great among the nations!She who was queen among the provinceshas now become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terly she weeps at night,tears are on her cheeks.Among all her loversthere is no-one to comfort her.All her friends have betrayed her;they have become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affliction and harsh labour,Judah has gone into exile.She dwells among the nations;she finds no resting-place.All who pursue her have overtaken herin the midst of her distr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for no-one comes to her appointed festivals.All her gateways are desolate,her priests groan,her young women grieve,and she is in bitter angu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foes have become her masters;her enemies are at ease.The Lord has brought her griefbecause of her many sins.Her children have gone into exile,captive before the fo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plendour has departedfrom Daughter Zion.Her princes are like deerthat find no pasture;in weakness they have fledbefore the pursu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days of her affliction and wanderingJerusalem remembers all the treasuresthat were hers in days of old.When her people fell into enemy hands,there was no-one to help her.Her enemies looked at herand laughed at her destructio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2026-05-25T19:36:06Z</dcterms:created>
  <dcterms:modified xsi:type="dcterms:W3CDTF">2026-05-25T19:36:06Z</dcterms:modified>
  <dc:title>Bible.com.au: Lamentations 1:1-22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