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even the archangel Michael, when he was disputing with the devil about the body of Moses, did not himself dare to condemn him for slander but said, ‘The Lord rebuk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se people slander whatever they do not understand, and the very things they do understand by instinct – as irrational animals do – will destroy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to them! They have taken the way of Cain; they have rushed for profit into Balaam’s error; they have been destroyed in Korah’s rebell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people are blemishes at your love feasts, eating with you without the slightest qualm – shepherds who feed only themselves. They are clouds without rain, blown along by the wind; autumn trees, without fruit and uprooted – twic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wild waves of the sea, foaming up their shame; wandering stars, for whom blackest darkness has been reserved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noch, the seventh from Adam, prophesied about them: ‘See, the Lord is coming with thousands upon thousands of his holy 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judge everyone, and to convict all of them of all the ungodly acts they have committed in their ungodliness, and of all the defiant words ungodly sinners have spoken agains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people are grumblers and fault-finders; they follow their own evil desires; they boast about themselves and flatter others for their own advantage.A call to persev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dear friends, remember what the apostles of our Lord Jesus Christ foret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aid to you, ‘In the last times there will be scoffers who will follow their own ungodly desi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e, a servant of Jesus Christ and a brother of James,To those who have been called, who are loved in God the Father and kept for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people who divide you, who follow mere natural instincts and do not have th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dear friends, by building yourselves up in your most holy faith and praying in the Holy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eep yourselves in God’s love as you wait for the mercy of our Lord Jesus Christ to bring you to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merciful to those who doub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ve others by snatching them from the fire; to others show mercy, mixed with fear – hating even the clothing stained by corrupted flesh.Doxolog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him who is able to keep you from stumbling and to present you before his glorious presence without fault and with great jo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only God our Saviour be glory, majesty, power and authority, through Jesus Christ our Lord, before all ages, now and for evermore!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rcy, peace and love be yours in abundance.The sin and doom of ungodly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ar friends, although I was very eager to write to you about the salvation we share, I felt compelled to write and urge you to contend for the faith that was once for all entrusted to God’s holy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ertain individuals whose condemnation was written about long ago have secretly slipped in among you. They are ungodly people, who pervert the grace of our God into a licence for immorality and deny Jesus Christ our only Sovereign and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gh you already know all this, I want to remind you that the Lord at one time delivered his people out of Egypt, but later destroyed those who did not belie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ngels who did not keep their positions of authority but abandoned their proper dwelling – these he has kept in darkness, bound with everlasting chains for judgment on the great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a similar way, Sodom and Gomorrah and the surrounding towns gave themselves up to sexual immorality and perversion. They serve as an example of those who suffer the punishment of eternal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very same way, on the strength of their dreams these ungodly people pollute their own bodies, reject authority and heap abuse on celestial being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2026-06-11T23:55:43Z</dcterms:created>
  <dcterms:modified xsi:type="dcterms:W3CDTF">2026-06-11T23:55:43Z</dcterms:modified>
  <dc:title>Bible.com.au: Jude 1:1-25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