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6229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shua 9: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e are your servants,’ they said to Joshua.But Joshua asked, ‘Who are you and where do you come fr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answered: ‘Your servants have come from a very distant country because of the fame of the Lord your God. For we have heard reports of him: all that he did in Egyp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all that he did to the two kings of the Amorites east of the Jordan – Sihon king of Heshbon, and Og king of Bashan, who reigned in Ashtaro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our elders and all those living in our country said to us, “Take provisions for your journey; go and meet them and say to them, ‘We are your servants; make a treaty with u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bread of ours was warm when we packed it at home on the day we left to come to you. But now see how dry and mouldy it 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se wineskins that we filled were new, but see how cracked they are. And our clothes and sandals are worn out by the very long journ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Israelites sampled their provisions but did not enquir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oshua made a treaty of peace with them to let them live, and the leaders of the assembly ratified it by o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ree days after they made the treaty with the Gibeonites, the Israelites heard that they were neighbours, living near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the Israelites set out and on the third day came to their cities: Gibeon, Kephirah, Beeroth and Kiriath Jear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Gibeonite decep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 Israelites did not attack them, because the leaders of the assembly had sworn an oath to them by the Lord, the God of Israel.The whole assembly grumbled against the lead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but all the leaders answered, ‘We have given them our oath by the Lord, the God of Israel, and we cannot touch them no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is is what we will do to them: we will let them live, so that God’s wrath will not fall on us for breaking the oath we swore to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y continued, ‘Let them live, but let them be woodcutters and water-carriers in the service of the whole assembly.’ So the leaders’ promise to them was kep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n Joshua summoned the Gibeonites and said, ‘Why did you deceive us by saying, “We live a long way from you,” while actually you live near 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u are now under a curse: you will never be released from service as woodcutters and water-carriers for the house of my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y answered Joshua, ‘Your servants were clearly told how the Lord your God had commanded his servant Moses to give you the whole land and to wipe out all its inhabitants from before you. So we feared for our lives because of you, and that is why we did thi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e are now in your hands. Do to us whatever seems good and right to you.’]]></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Joshua saved them from the Israelites, and they did not kill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at day he made the Gibeonites woodcutters and water-carriers for the assembly, to provide for the needs of the altar of the Lord at the place the Lord would choose. And that is what they are to this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when all the kings west of the Jordan heard about these things – the kings in the hill country, in the western foothills, and along the entire coast of the Mediterranean Sea as far as Lebanon (the kings of the Hittites, Amorites, Canaanites, Perizzites, Hivites and Jebusites)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came together to wage war against Joshua and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ever, when the people of Gibeon heard what Joshua had done to Jericho and A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resorted to a ruse: they went as a delegation whose donkeys were loaded with worn-out sacks and old wineskins, cracked and mend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put worn and patched sandals on their feet and wore old clothes. All the bread of their food supply was dry and mould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hey went to Joshua in the camp at Gilgal and said to him and the Israelites, ‘We have come from a distant country; make a treaty with u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Israelites said to the Hivites, ‘But perhaps you live near us, so how can we make a treaty with you?’]]></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2026-06-04T20:57:50Z</dcterms:created>
  <dcterms:modified xsi:type="dcterms:W3CDTF">2026-06-04T20:57:50Z</dcterms:modified>
  <dc:title>Bible.com.au: Joshua 9:1-27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