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840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6: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armed guard marched ahead of the priests who blew the trumpets, and the rear guard followed the ark. All this time the trumpets were sound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Joshua had commanded the army, ‘Do not give a war cry, do not raise your voices, do not say a word until the day I tell you to shout. Then shou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he had the ark of the Lord carried round the city, circling it once. Then the army returned to camp and spent the night t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shua got up early the next morning and the priests took up the ark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even priests carrying the seven trumpets went forwards, marching before the ark of the Lord and blowing the trumpets. The armed men went ahead of them and the rear guard followed the ark of the Lord, while the trumpets kept sound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on the second day they marched round the city once and returned to the camp. They did this for six day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 the seventh day, they got up at daybreak and marched round the city seven times in the same manner, except that on that day they circled the city seven tim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eventh time round, when the priests sounded the trumpet blast, Joshua commanded the army, ‘Shout! For the Lord has given you the c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city and all that is in it are to be devoted to the Lord. Only Rahab the prostitute and all who are with her in her house shall be spared, because she hid the spies we se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keep away from the devoted things, so that you will not bring about your own destruction by taking any of them. Otherwise you will make the camp of Israel liable to destruction and bring trouble on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gates of Jericho were securely barred because of the Israelites. No-one went out and no-one came 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e silver and gold and the articles of bronze and iron are sacred to the Lord and must go into his treasu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the trumpets sounded, the army shouted, and at the sound of the trumpet, when the men gave a loud shout, the wall collapsed; so everyone charged straight in, and they took the ci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devoted the city to the Lord and destroyed with the sword every living thing in it – men and women, young and old, cattle, sheep and donkey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oshua said to the two men who had spied out the land, ‘Go into the prostitute’s house and bring her out and all who belong to her, in accordance with your oath to 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 young men who had done the spying went in and brought out Rahab, her father and mother, her brothers and sisters and all who belonged to her. They brought out her entire family and put them in a place outside the camp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y burned the whole city and everything in it, but they put the silver and gold and the articles of bronze and iron into the treasury of the Lord’s hou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Joshua spared Rahab the prostitute, with her family and all who belonged to her, because she hid the men Joshua had sent as spies to Jericho – and she lives among the Israelites to this d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t that time Joshua pronounced this solemn oath: ‘Cursed before the Lord is the one who undertakes to rebuild this city, Jericho:‘At the cost of his firstborn sonhe will lay its foundations;at the cost of his youngesthe will set up its gat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the Lord was with Joshua, and his fame spread throughout the l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 Lord said to Joshua, ‘See, I have delivered Jericho into your hands, along with its king and its fighting m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rch round the city once with all the armed men. Do this for six day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ke seven priests carry trumpets of rams’ horns in front of the ark. On the seventh day, march round the city seven times, with the priests blowing the trumpe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you hear them sound a long blast on the trumpets, make the whole army give a loud shout; then the wall of the city will collapse and the army will go up, everyone straight 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Joshua son of Nun called the priests and said to them, ‘Take up the ark of the covenant of the Lord and make seven priests carry trumpets in front of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ordered the army, ‘Advance! March round the city, with an armed guard going ahead of the ark of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Joshua had spoken to the people, the seven priests carrying the seven trumpets before the Lord went forwards, blowing their trumpets, and the ark of the Lord’s covenant followed them.]]></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2026-05-26T03:55:39Z</dcterms:created>
  <dcterms:modified xsi:type="dcterms:W3CDTF">2026-05-26T03:55:39Z</dcterms:modified>
  <dc:title>Bible.com.au: Joshua 6:1-27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